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Lst>
  <p:sldSz cx="9144000" cy="5143500" type="screen16x9"/>
  <p:notesSz cx="6858000" cy="9144000"/>
  <p:embeddedFontLst>
    <p:embeddedFont>
      <p:font typeface="Calibri" panose="020F0502020204030204" pitchFamily="34" charset="0"/>
      <p:regular r:id="rId168"/>
      <p:bold r:id="rId169"/>
      <p:italic r:id="rId170"/>
      <p:boldItalic r:id="rId171"/>
    </p:embeddedFont>
    <p:embeddedFont>
      <p:font typeface="Bodoni MT" panose="02070603080606020203" pitchFamily="18" charset="0"/>
      <p:regular r:id="rId172"/>
      <p:bold r:id="rId173"/>
      <p:italic r:id="rId174"/>
      <p:boldItalic r:id="rId175"/>
    </p:embeddedFont>
    <p:embeddedFont>
      <p:font typeface="Consolas" panose="020B0609020204030204"/>
      <p:regular r:id="rId176"/>
      <p:bold r:id="rId177"/>
      <p:italic r:id="rId178"/>
      <p:boldItalic r:id="rId179"/>
    </p:embeddedFont>
    <p:embeddedFont>
      <p:font typeface="Nanum Gothic" panose="020D0604000000000000" charset="-127"/>
      <p:regular r:id="rId180"/>
    </p:embeddedFont>
    <p:embeddedFont>
      <p:font typeface="Roboto" panose="02000000000000000000"/>
      <p:regular r:id="rId181"/>
      <p:bold r:id="rId182"/>
      <p:italic r:id="rId183"/>
      <p:boldItalic r:id="rId184"/>
    </p:embeddedFont>
    <p:embeddedFont>
      <p:font typeface="Chelsea Market" panose="02000000000000000000"/>
      <p:regular r:id="rId1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方舟" initials="朱" lastIdx="1" clrIdx="0"/>
  <p:cmAuthor id="2" name="作者" initials="A" lastIdx="0" clrIdx="1"/>
  <p:cmAuthor id="3" name="Qin Hsiu" initials="QH"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9FF99"/>
    <a:srgbClr val="6A67C1"/>
    <a:srgbClr val="CCFFCC"/>
    <a:srgbClr val="D4E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62" y="226"/>
      </p:cViewPr>
      <p:guideLst>
        <p:guide orient="horz" pos="1697"/>
        <p:guide pos="28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5" Type="http://schemas.openxmlformats.org/officeDocument/2006/relationships/font" Target="fonts/font18.fntdata"/><Relationship Id="rId184" Type="http://schemas.openxmlformats.org/officeDocument/2006/relationships/font" Target="fonts/font17.fntdata"/><Relationship Id="rId183" Type="http://schemas.openxmlformats.org/officeDocument/2006/relationships/font" Target="fonts/font16.fntdata"/><Relationship Id="rId182" Type="http://schemas.openxmlformats.org/officeDocument/2006/relationships/font" Target="fonts/font15.fntdata"/><Relationship Id="rId181" Type="http://schemas.openxmlformats.org/officeDocument/2006/relationships/font" Target="fonts/font14.fntdata"/><Relationship Id="rId180" Type="http://schemas.openxmlformats.org/officeDocument/2006/relationships/font" Target="fonts/font13.fntdata"/><Relationship Id="rId18" Type="http://schemas.openxmlformats.org/officeDocument/2006/relationships/slide" Target="slides/slide15.xml"/><Relationship Id="rId179" Type="http://schemas.openxmlformats.org/officeDocument/2006/relationships/font" Target="fonts/font12.fntdata"/><Relationship Id="rId178" Type="http://schemas.openxmlformats.org/officeDocument/2006/relationships/font" Target="fonts/font11.fntdata"/><Relationship Id="rId177" Type="http://schemas.openxmlformats.org/officeDocument/2006/relationships/font" Target="fonts/font10.fntdata"/><Relationship Id="rId176" Type="http://schemas.openxmlformats.org/officeDocument/2006/relationships/font" Target="fonts/font9.fntdata"/><Relationship Id="rId175" Type="http://schemas.openxmlformats.org/officeDocument/2006/relationships/font" Target="fonts/font8.fntdata"/><Relationship Id="rId174" Type="http://schemas.openxmlformats.org/officeDocument/2006/relationships/font" Target="fonts/font7.fntdata"/><Relationship Id="rId173" Type="http://schemas.openxmlformats.org/officeDocument/2006/relationships/font" Target="fonts/font6.fntdata"/><Relationship Id="rId172" Type="http://schemas.openxmlformats.org/officeDocument/2006/relationships/font" Target="fonts/font5.fntdata"/><Relationship Id="rId171" Type="http://schemas.openxmlformats.org/officeDocument/2006/relationships/font" Target="fonts/font4.fntdata"/><Relationship Id="rId170" Type="http://schemas.openxmlformats.org/officeDocument/2006/relationships/font" Target="fonts/font3.fntdata"/><Relationship Id="rId17" Type="http://schemas.openxmlformats.org/officeDocument/2006/relationships/slide" Target="slides/slide14.xml"/><Relationship Id="rId169" Type="http://schemas.openxmlformats.org/officeDocument/2006/relationships/font" Target="fonts/font2.fntdata"/><Relationship Id="rId168" Type="http://schemas.openxmlformats.org/officeDocument/2006/relationships/font" Target="fonts/font1.fntdata"/><Relationship Id="rId167" Type="http://schemas.openxmlformats.org/officeDocument/2006/relationships/commentAuthors" Target="commentAuthors.xml"/><Relationship Id="rId166" Type="http://schemas.openxmlformats.org/officeDocument/2006/relationships/tableStyles" Target="tableStyles.xml"/><Relationship Id="rId165" Type="http://schemas.openxmlformats.org/officeDocument/2006/relationships/viewProps" Target="viewProps.xml"/><Relationship Id="rId164" Type="http://schemas.openxmlformats.org/officeDocument/2006/relationships/presProps" Target="presProps.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 Id="rId3" Type="http://schemas.openxmlformats.org/officeDocument/2006/relationships/hyperlink" Target="https://dair.ai/"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4" Type="http://schemas.openxmlformats.org/officeDocument/2006/relationships/hyperlink" Target="mailto:sourav@yahoo.com" TargetMode="External"/><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b="1">
                <a:solidFill>
                  <a:srgbClr val="24292E"/>
                </a:solidFill>
                <a:highlight>
                  <a:srgbClr val="FFFF00"/>
                </a:highlight>
              </a:rPr>
              <a:t>IMPORTANT NOTE:</a:t>
            </a:r>
            <a:r>
              <a:rPr lang="en-GB"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This is a project made by the </a:t>
            </a:r>
            <a:r>
              <a:rPr lang="en-GB" sz="1200" u="sng">
                <a:solidFill>
                  <a:schemeClr val="hlink"/>
                </a:solidFill>
                <a:highlight>
                  <a:srgbClr val="FFFFFF"/>
                </a:highlight>
                <a:hlinkClick r:id="rId3"/>
              </a:rPr>
              <a:t>dair.ai </a:t>
            </a:r>
            <a:r>
              <a:rPr lang="en-GB" sz="1200">
                <a:solidFill>
                  <a:srgbClr val="24292E"/>
                </a:solidFill>
                <a:highlight>
                  <a:srgbClr val="FFFFFF"/>
                </a:highlight>
              </a:rPr>
              <a:t>community and maintained in this </a:t>
            </a:r>
            <a:r>
              <a:rPr lang="en-GB" sz="1200" u="sng">
                <a:solidFill>
                  <a:schemeClr val="hlink"/>
                </a:solidFill>
                <a:highlight>
                  <a:srgbClr val="FFFFFF"/>
                </a:highlight>
                <a:hlinkClick r:id="rId4"/>
              </a:rPr>
              <a:t>GitHub repo</a:t>
            </a:r>
            <a:r>
              <a:rPr lang="en-GB"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Contributing:</a:t>
            </a:r>
            <a:r>
              <a:rPr lang="en-GB"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GB" sz="1200" u="sng">
                <a:solidFill>
                  <a:schemeClr val="hlink"/>
                </a:solidFill>
                <a:highlight>
                  <a:srgbClr val="FFFFFF"/>
                </a:highlight>
                <a:hlinkClick r:id="rId5"/>
              </a:rPr>
              <a:t>ellfae@gmail.com</a:t>
            </a:r>
            <a:r>
              <a:rPr lang="en-GB"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a:solidFill>
                  <a:srgbClr val="24292E"/>
                </a:solidFill>
                <a:highlight>
                  <a:srgbClr val="FFFFFF"/>
                </a:highlight>
              </a:rPr>
              <a:t>If you need help with customizing a figure or have an idea of something that could be valuable to others, we can help. Just open an issue </a:t>
            </a:r>
            <a:r>
              <a:rPr lang="en-GB" sz="1200">
                <a:solidFill>
                  <a:srgbClr val="0366D6"/>
                </a:solidFill>
                <a:highlight>
                  <a:srgbClr val="FFFFFF"/>
                </a:highlight>
                <a:uFill>
                  <a:noFill/>
                </a:uFill>
                <a:hlinkClick r:id="rId6"/>
              </a:rPr>
              <a:t>here</a:t>
            </a:r>
            <a:r>
              <a:rPr lang="en-GB"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sz="1200">
              <a:solidFill>
                <a:srgbClr val="24292E"/>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40"/>
        <p:cNvGrpSpPr/>
        <p:nvPr/>
      </p:nvGrpSpPr>
      <p:grpSpPr>
        <a:xfrm>
          <a:off x="0" y="0"/>
          <a:ext cx="0" cy="0"/>
          <a:chOff x="0" y="0"/>
          <a:chExt cx="0" cy="0"/>
        </a:xfrm>
      </p:grpSpPr>
      <p:sp>
        <p:nvSpPr>
          <p:cNvPr id="9141" name="Google Shape;9141;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2" name="Google Shape;9142;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43"/>
        <p:cNvGrpSpPr/>
        <p:nvPr/>
      </p:nvGrpSpPr>
      <p:grpSpPr>
        <a:xfrm>
          <a:off x="0" y="0"/>
          <a:ext cx="0" cy="0"/>
          <a:chOff x="0" y="0"/>
          <a:chExt cx="0" cy="0"/>
        </a:xfrm>
      </p:grpSpPr>
      <p:sp>
        <p:nvSpPr>
          <p:cNvPr id="9244" name="Google Shape;9244;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5" name="Google Shape;9245;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99"/>
        <p:cNvGrpSpPr/>
        <p:nvPr/>
      </p:nvGrpSpPr>
      <p:grpSpPr>
        <a:xfrm>
          <a:off x="0" y="0"/>
          <a:ext cx="0" cy="0"/>
          <a:chOff x="0" y="0"/>
          <a:chExt cx="0" cy="0"/>
        </a:xfrm>
      </p:grpSpPr>
      <p:sp>
        <p:nvSpPr>
          <p:cNvPr id="9300" name="Google Shape;9300;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1" name="Google Shape;9301;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80"/>
        <p:cNvGrpSpPr/>
        <p:nvPr/>
      </p:nvGrpSpPr>
      <p:grpSpPr>
        <a:xfrm>
          <a:off x="0" y="0"/>
          <a:ext cx="0" cy="0"/>
          <a:chOff x="0" y="0"/>
          <a:chExt cx="0" cy="0"/>
        </a:xfrm>
      </p:grpSpPr>
      <p:sp>
        <p:nvSpPr>
          <p:cNvPr id="9381" name="Google Shape;9381;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2" name="Google Shape;9382;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74"/>
        <p:cNvGrpSpPr/>
        <p:nvPr/>
      </p:nvGrpSpPr>
      <p:grpSpPr>
        <a:xfrm>
          <a:off x="0" y="0"/>
          <a:ext cx="0" cy="0"/>
          <a:chOff x="0" y="0"/>
          <a:chExt cx="0" cy="0"/>
        </a:xfrm>
      </p:grpSpPr>
      <p:sp>
        <p:nvSpPr>
          <p:cNvPr id="9475" name="Google Shape;9475;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6" name="Google Shape;9476;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77"/>
        <p:cNvGrpSpPr/>
        <p:nvPr/>
      </p:nvGrpSpPr>
      <p:grpSpPr>
        <a:xfrm>
          <a:off x="0" y="0"/>
          <a:ext cx="0" cy="0"/>
          <a:chOff x="0" y="0"/>
          <a:chExt cx="0" cy="0"/>
        </a:xfrm>
      </p:grpSpPr>
      <p:sp>
        <p:nvSpPr>
          <p:cNvPr id="9578" name="Google Shape;9578;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9" name="Google Shape;9579;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36"/>
        <p:cNvGrpSpPr/>
        <p:nvPr/>
      </p:nvGrpSpPr>
      <p:grpSpPr>
        <a:xfrm>
          <a:off x="0" y="0"/>
          <a:ext cx="0" cy="0"/>
          <a:chOff x="0" y="0"/>
          <a:chExt cx="0" cy="0"/>
        </a:xfrm>
      </p:grpSpPr>
      <p:sp>
        <p:nvSpPr>
          <p:cNvPr id="9637" name="Google Shape;9637;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8" name="Google Shape;9638;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t>Dark-theme version of the previous (by Elvis Saravia)</a:t>
            </a:r>
            <a:endParaRPr lang="en-GB"/>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68"/>
        <p:cNvGrpSpPr/>
        <p:nvPr/>
      </p:nvGrpSpPr>
      <p:grpSpPr>
        <a:xfrm>
          <a:off x="0" y="0"/>
          <a:ext cx="0" cy="0"/>
          <a:chOff x="0" y="0"/>
          <a:chExt cx="0" cy="0"/>
        </a:xfrm>
      </p:grpSpPr>
      <p:sp>
        <p:nvSpPr>
          <p:cNvPr id="9869" name="Google Shape;9869;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0" name="Google Shape;9870;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02"/>
        <p:cNvGrpSpPr/>
        <p:nvPr/>
      </p:nvGrpSpPr>
      <p:grpSpPr>
        <a:xfrm>
          <a:off x="0" y="0"/>
          <a:ext cx="0" cy="0"/>
          <a:chOff x="0" y="0"/>
          <a:chExt cx="0" cy="0"/>
        </a:xfrm>
      </p:grpSpPr>
      <p:sp>
        <p:nvSpPr>
          <p:cNvPr id="9903" name="Google Shape;9903;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4" name="Google Shape;9904;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20"/>
        <p:cNvGrpSpPr/>
        <p:nvPr/>
      </p:nvGrpSpPr>
      <p:grpSpPr>
        <a:xfrm>
          <a:off x="0" y="0"/>
          <a:ext cx="0" cy="0"/>
          <a:chOff x="0" y="0"/>
          <a:chExt cx="0" cy="0"/>
        </a:xfrm>
      </p:grpSpPr>
      <p:sp>
        <p:nvSpPr>
          <p:cNvPr id="9921" name="Google Shape;9921;gbe4ed6052d_1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2" name="Google Shape;9922;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55"/>
        <p:cNvGrpSpPr/>
        <p:nvPr/>
      </p:nvGrpSpPr>
      <p:grpSpPr>
        <a:xfrm>
          <a:off x="0" y="0"/>
          <a:ext cx="0" cy="0"/>
          <a:chOff x="0" y="0"/>
          <a:chExt cx="0" cy="0"/>
        </a:xfrm>
      </p:grpSpPr>
      <p:sp>
        <p:nvSpPr>
          <p:cNvPr id="9956" name="Google Shape;9956;gc78d6e9d98_5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7" name="Google Shape;9957;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61"/>
        <p:cNvGrpSpPr/>
        <p:nvPr/>
      </p:nvGrpSpPr>
      <p:grpSpPr>
        <a:xfrm>
          <a:off x="0" y="0"/>
          <a:ext cx="0" cy="0"/>
          <a:chOff x="0" y="0"/>
          <a:chExt cx="0" cy="0"/>
        </a:xfrm>
      </p:grpSpPr>
      <p:sp>
        <p:nvSpPr>
          <p:cNvPr id="9962" name="Google Shape;9962;g1e8c9593057d8cd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3" name="Google Shape;9963;g1e8c9593057d8cd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86"/>
        <p:cNvGrpSpPr/>
        <p:nvPr/>
      </p:nvGrpSpPr>
      <p:grpSpPr>
        <a:xfrm>
          <a:off x="0" y="0"/>
          <a:ext cx="0" cy="0"/>
          <a:chOff x="0" y="0"/>
          <a:chExt cx="0" cy="0"/>
        </a:xfrm>
      </p:grpSpPr>
      <p:sp>
        <p:nvSpPr>
          <p:cNvPr id="9987" name="Google Shape;9987;gc78d6e9d98_5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8" name="Google Shape;9988;gc78d6e9d9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22"/>
        <p:cNvGrpSpPr/>
        <p:nvPr/>
      </p:nvGrpSpPr>
      <p:grpSpPr>
        <a:xfrm>
          <a:off x="0" y="0"/>
          <a:ext cx="0" cy="0"/>
          <a:chOff x="0" y="0"/>
          <a:chExt cx="0" cy="0"/>
        </a:xfrm>
      </p:grpSpPr>
      <p:sp>
        <p:nvSpPr>
          <p:cNvPr id="10023" name="Google Shape;10023;ge0f7245f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4" name="Google Shape;10024;ge0f724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57"/>
        <p:cNvGrpSpPr/>
        <p:nvPr/>
      </p:nvGrpSpPr>
      <p:grpSpPr>
        <a:xfrm>
          <a:off x="0" y="0"/>
          <a:ext cx="0" cy="0"/>
          <a:chOff x="0" y="0"/>
          <a:chExt cx="0" cy="0"/>
        </a:xfrm>
      </p:grpSpPr>
      <p:sp>
        <p:nvSpPr>
          <p:cNvPr id="10058" name="Google Shape;10058;ge0f7245fb3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9" name="Google Shape;10059;ge0f7245fb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96"/>
        <p:cNvGrpSpPr/>
        <p:nvPr/>
      </p:nvGrpSpPr>
      <p:grpSpPr>
        <a:xfrm>
          <a:off x="0" y="0"/>
          <a:ext cx="0" cy="0"/>
          <a:chOff x="0" y="0"/>
          <a:chExt cx="0" cy="0"/>
        </a:xfrm>
      </p:grpSpPr>
      <p:sp>
        <p:nvSpPr>
          <p:cNvPr id="10097" name="Google Shape;10097;ge1e575fb97_1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8" name="Google Shape;10098;ge1e575fb97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33"/>
        <p:cNvGrpSpPr/>
        <p:nvPr/>
      </p:nvGrpSpPr>
      <p:grpSpPr>
        <a:xfrm>
          <a:off x="0" y="0"/>
          <a:ext cx="0" cy="0"/>
          <a:chOff x="0" y="0"/>
          <a:chExt cx="0" cy="0"/>
        </a:xfrm>
      </p:grpSpPr>
      <p:sp>
        <p:nvSpPr>
          <p:cNvPr id="10134" name="Google Shape;10134;gc78d6e9d98_5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5" name="Google Shape;10135;gc78d6e9d98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40"/>
        <p:cNvGrpSpPr/>
        <p:nvPr/>
      </p:nvGrpSpPr>
      <p:grpSpPr>
        <a:xfrm>
          <a:off x="0" y="0"/>
          <a:ext cx="0" cy="0"/>
          <a:chOff x="0" y="0"/>
          <a:chExt cx="0" cy="0"/>
        </a:xfrm>
      </p:grpSpPr>
      <p:sp>
        <p:nvSpPr>
          <p:cNvPr id="10141" name="Google Shape;10141;gc78d6e9d98_5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2" name="Google Shape;10142;gc78d6e9d98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45"/>
        <p:cNvGrpSpPr/>
        <p:nvPr/>
      </p:nvGrpSpPr>
      <p:grpSpPr>
        <a:xfrm>
          <a:off x="0" y="0"/>
          <a:ext cx="0" cy="0"/>
          <a:chOff x="0" y="0"/>
          <a:chExt cx="0" cy="0"/>
        </a:xfrm>
      </p:grpSpPr>
      <p:sp>
        <p:nvSpPr>
          <p:cNvPr id="10146" name="Google Shape;10146;gc78d6e9d98_5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7" name="Google Shape;10147;gc78d6e9d98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50"/>
        <p:cNvGrpSpPr/>
        <p:nvPr/>
      </p:nvGrpSpPr>
      <p:grpSpPr>
        <a:xfrm>
          <a:off x="0" y="0"/>
          <a:ext cx="0" cy="0"/>
          <a:chOff x="0" y="0"/>
          <a:chExt cx="0" cy="0"/>
        </a:xfrm>
      </p:grpSpPr>
      <p:sp>
        <p:nvSpPr>
          <p:cNvPr id="10151" name="Google Shape;10151;g1e8c9593057d8cda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2" name="Google Shape;10152;g1e8c9593057d8cda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figure aims to demonstrate the process of tokenization</a:t>
            </a:r>
            <a:endParaRPr lang="en-GB"/>
          </a:p>
          <a:p>
            <a:pPr marL="457200" lvl="0" indent="-298450" algn="l" rtl="0">
              <a:spcBef>
                <a:spcPts val="0"/>
              </a:spcBef>
              <a:spcAft>
                <a:spcPts val="0"/>
              </a:spcAft>
              <a:buSzPts val="1100"/>
              <a:buChar char="-"/>
            </a:pPr>
            <a:r>
              <a:rPr lang="en-GB"/>
              <a:t>If you want to change the gradient colors of this shape, you can simply click on the shape and then select “Fill color” (the bucket looking icon at the top).</a:t>
            </a:r>
            <a:endParaRPr lang="en-GB"/>
          </a:p>
          <a:p>
            <a:pPr marL="457200" lvl="0" indent="-298450" algn="l" rtl="0">
              <a:spcBef>
                <a:spcPts val="0"/>
              </a:spcBef>
              <a:spcAft>
                <a:spcPts val="0"/>
              </a:spcAft>
              <a:buSzPts val="1100"/>
              <a:buChar char="-"/>
            </a:pPr>
            <a:r>
              <a:rPr lang="en-GB"/>
              <a:t>This is a gradient color so you can customize however you want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Author: Elvis Saravia (ellfae@gmail.com)</a:t>
            </a:r>
            <a:endParaRPr lang="en-GB"/>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88"/>
        <p:cNvGrpSpPr/>
        <p:nvPr/>
      </p:nvGrpSpPr>
      <p:grpSpPr>
        <a:xfrm>
          <a:off x="0" y="0"/>
          <a:ext cx="0" cy="0"/>
          <a:chOff x="0" y="0"/>
          <a:chExt cx="0" cy="0"/>
        </a:xfrm>
      </p:grpSpPr>
      <p:sp>
        <p:nvSpPr>
          <p:cNvPr id="10189" name="Google Shape;10189;g1e8c9593057d8cda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0" name="Google Shape;10190;g1e8c9593057d8cda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00"/>
        <p:cNvGrpSpPr/>
        <p:nvPr/>
      </p:nvGrpSpPr>
      <p:grpSpPr>
        <a:xfrm>
          <a:off x="0" y="0"/>
          <a:ext cx="0" cy="0"/>
          <a:chOff x="0" y="0"/>
          <a:chExt cx="0" cy="0"/>
        </a:xfrm>
      </p:grpSpPr>
      <p:sp>
        <p:nvSpPr>
          <p:cNvPr id="10201" name="Google Shape;10201;gca619fefec_6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2" name="Google Shape;10202;gca619fefec_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06"/>
        <p:cNvGrpSpPr/>
        <p:nvPr/>
      </p:nvGrpSpPr>
      <p:grpSpPr>
        <a:xfrm>
          <a:off x="0" y="0"/>
          <a:ext cx="0" cy="0"/>
          <a:chOff x="0" y="0"/>
          <a:chExt cx="0" cy="0"/>
        </a:xfrm>
      </p:grpSpPr>
      <p:sp>
        <p:nvSpPr>
          <p:cNvPr id="10207" name="Google Shape;10207;ge8da6043e1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8" name="Google Shape;10208;ge8da6043e1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21"/>
        <p:cNvGrpSpPr/>
        <p:nvPr/>
      </p:nvGrpSpPr>
      <p:grpSpPr>
        <a:xfrm>
          <a:off x="0" y="0"/>
          <a:ext cx="0" cy="0"/>
          <a:chOff x="0" y="0"/>
          <a:chExt cx="0" cy="0"/>
        </a:xfrm>
      </p:grpSpPr>
      <p:sp>
        <p:nvSpPr>
          <p:cNvPr id="10222" name="Google Shape;10222;ge8da6043e1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3" name="Google Shape;10223;ge8da6043e1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57"/>
        <p:cNvGrpSpPr/>
        <p:nvPr/>
      </p:nvGrpSpPr>
      <p:grpSpPr>
        <a:xfrm>
          <a:off x="0" y="0"/>
          <a:ext cx="0" cy="0"/>
          <a:chOff x="0" y="0"/>
          <a:chExt cx="0" cy="0"/>
        </a:xfrm>
      </p:grpSpPr>
      <p:sp>
        <p:nvSpPr>
          <p:cNvPr id="10258" name="Google Shape;10258;ge600046c09_1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9" name="Google Shape;10259;ge600046c09_1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（挑战）分类的本质：找到大脑活动与EEG的对应关系，不变表示</a:t>
            </a:r>
            <a:endParaRPr lang="en-GB"/>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72"/>
        <p:cNvGrpSpPr/>
        <p:nvPr/>
      </p:nvGrpSpPr>
      <p:grpSpPr>
        <a:xfrm>
          <a:off x="0" y="0"/>
          <a:ext cx="0" cy="0"/>
          <a:chOff x="0" y="0"/>
          <a:chExt cx="0" cy="0"/>
        </a:xfrm>
      </p:grpSpPr>
      <p:sp>
        <p:nvSpPr>
          <p:cNvPr id="10273" name="Google Shape;10273;gdfc103f57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4" name="Google Shape;10274;gdfc103f5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11"/>
        <p:cNvGrpSpPr/>
        <p:nvPr/>
      </p:nvGrpSpPr>
      <p:grpSpPr>
        <a:xfrm>
          <a:off x="0" y="0"/>
          <a:ext cx="0" cy="0"/>
          <a:chOff x="0" y="0"/>
          <a:chExt cx="0" cy="0"/>
        </a:xfrm>
      </p:grpSpPr>
      <p:sp>
        <p:nvSpPr>
          <p:cNvPr id="10312" name="Google Shape;10312;gdfc103f579_2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3" name="Google Shape;10313;gdfc103f579_2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37"/>
        <p:cNvGrpSpPr/>
        <p:nvPr/>
      </p:nvGrpSpPr>
      <p:grpSpPr>
        <a:xfrm>
          <a:off x="0" y="0"/>
          <a:ext cx="0" cy="0"/>
          <a:chOff x="0" y="0"/>
          <a:chExt cx="0" cy="0"/>
        </a:xfrm>
      </p:grpSpPr>
      <p:sp>
        <p:nvSpPr>
          <p:cNvPr id="10338" name="Google Shape;10338;gdfc103f579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9" name="Google Shape;10339;gdfc103f57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67"/>
        <p:cNvGrpSpPr/>
        <p:nvPr/>
      </p:nvGrpSpPr>
      <p:grpSpPr>
        <a:xfrm>
          <a:off x="0" y="0"/>
          <a:ext cx="0" cy="0"/>
          <a:chOff x="0" y="0"/>
          <a:chExt cx="0" cy="0"/>
        </a:xfrm>
      </p:grpSpPr>
      <p:sp>
        <p:nvSpPr>
          <p:cNvPr id="10368" name="Google Shape;10368;ge51a2ec04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9" name="Google Shape;10369;ge51a2ec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76"/>
        <p:cNvGrpSpPr/>
        <p:nvPr/>
      </p:nvGrpSpPr>
      <p:grpSpPr>
        <a:xfrm>
          <a:off x="0" y="0"/>
          <a:ext cx="0" cy="0"/>
          <a:chOff x="0" y="0"/>
          <a:chExt cx="0" cy="0"/>
        </a:xfrm>
      </p:grpSpPr>
      <p:sp>
        <p:nvSpPr>
          <p:cNvPr id="10377" name="Google Shape;10377;ge0610a05e8_8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8" name="Google Shape;10378;ge0610a05e8_8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35"/>
        <p:cNvGrpSpPr/>
        <p:nvPr/>
      </p:nvGrpSpPr>
      <p:grpSpPr>
        <a:xfrm>
          <a:off x="0" y="0"/>
          <a:ext cx="0" cy="0"/>
          <a:chOff x="0" y="0"/>
          <a:chExt cx="0" cy="0"/>
        </a:xfrm>
      </p:grpSpPr>
      <p:sp>
        <p:nvSpPr>
          <p:cNvPr id="10436" name="Google Shape;10436;ge0610a05e8_8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7" name="Google Shape;10437;ge0610a05e8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78"/>
        <p:cNvGrpSpPr/>
        <p:nvPr/>
      </p:nvGrpSpPr>
      <p:grpSpPr>
        <a:xfrm>
          <a:off x="0" y="0"/>
          <a:ext cx="0" cy="0"/>
          <a:chOff x="0" y="0"/>
          <a:chExt cx="0" cy="0"/>
        </a:xfrm>
      </p:grpSpPr>
      <p:sp>
        <p:nvSpPr>
          <p:cNvPr id="10479" name="Google Shape;10479;ge06322317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0" name="Google Shape;10480;ge06322317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88"/>
        <p:cNvGrpSpPr/>
        <p:nvPr/>
      </p:nvGrpSpPr>
      <p:grpSpPr>
        <a:xfrm>
          <a:off x="0" y="0"/>
          <a:ext cx="0" cy="0"/>
          <a:chOff x="0" y="0"/>
          <a:chExt cx="0" cy="0"/>
        </a:xfrm>
      </p:grpSpPr>
      <p:sp>
        <p:nvSpPr>
          <p:cNvPr id="10489" name="Google Shape;10489;gec9193ac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 name="Google Shape;10490;gec9193a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30"/>
        <p:cNvGrpSpPr/>
        <p:nvPr/>
      </p:nvGrpSpPr>
      <p:grpSpPr>
        <a:xfrm>
          <a:off x="0" y="0"/>
          <a:ext cx="0" cy="0"/>
          <a:chOff x="0" y="0"/>
          <a:chExt cx="0" cy="0"/>
        </a:xfrm>
      </p:grpSpPr>
      <p:sp>
        <p:nvSpPr>
          <p:cNvPr id="10731" name="Google Shape;10731;ge600038375_3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2" name="Google Shape;10732;ge600038375_3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41"/>
        <p:cNvGrpSpPr/>
        <p:nvPr/>
      </p:nvGrpSpPr>
      <p:grpSpPr>
        <a:xfrm>
          <a:off x="0" y="0"/>
          <a:ext cx="0" cy="0"/>
          <a:chOff x="0" y="0"/>
          <a:chExt cx="0" cy="0"/>
        </a:xfrm>
      </p:grpSpPr>
      <p:sp>
        <p:nvSpPr>
          <p:cNvPr id="10742" name="Google Shape;10742;ge43a90feb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3" name="Google Shape;10743;ge43a90fe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61"/>
        <p:cNvGrpSpPr/>
        <p:nvPr/>
      </p:nvGrpSpPr>
      <p:grpSpPr>
        <a:xfrm>
          <a:off x="0" y="0"/>
          <a:ext cx="0" cy="0"/>
          <a:chOff x="0" y="0"/>
          <a:chExt cx="0" cy="0"/>
        </a:xfrm>
      </p:grpSpPr>
      <p:sp>
        <p:nvSpPr>
          <p:cNvPr id="10762" name="Google Shape;10762;ge43a90feb9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3" name="Google Shape;10763;ge43a90feb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00"/>
        <p:cNvGrpSpPr/>
        <p:nvPr/>
      </p:nvGrpSpPr>
      <p:grpSpPr>
        <a:xfrm>
          <a:off x="0" y="0"/>
          <a:ext cx="0" cy="0"/>
          <a:chOff x="0" y="0"/>
          <a:chExt cx="0" cy="0"/>
        </a:xfrm>
      </p:grpSpPr>
      <p:sp>
        <p:nvSpPr>
          <p:cNvPr id="10801" name="Google Shape;10801;ge43a90feb9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2" name="Google Shape;10802;ge43a90feb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32"/>
        <p:cNvGrpSpPr/>
        <p:nvPr/>
      </p:nvGrpSpPr>
      <p:grpSpPr>
        <a:xfrm>
          <a:off x="0" y="0"/>
          <a:ext cx="0" cy="0"/>
          <a:chOff x="0" y="0"/>
          <a:chExt cx="0" cy="0"/>
        </a:xfrm>
      </p:grpSpPr>
      <p:sp>
        <p:nvSpPr>
          <p:cNvPr id="10833" name="Google Shape;10833;ge4eadc4d14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4" name="Google Shape;10834;ge4eadc4d14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46"/>
        <p:cNvGrpSpPr/>
        <p:nvPr/>
      </p:nvGrpSpPr>
      <p:grpSpPr>
        <a:xfrm>
          <a:off x="0" y="0"/>
          <a:ext cx="0" cy="0"/>
          <a:chOff x="0" y="0"/>
          <a:chExt cx="0" cy="0"/>
        </a:xfrm>
      </p:grpSpPr>
      <p:sp>
        <p:nvSpPr>
          <p:cNvPr id="10847" name="Google Shape;10847;gfacc9f77af_35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8" name="Google Shape;10848;gfacc9f77af_3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16"/>
        <p:cNvGrpSpPr/>
        <p:nvPr/>
      </p:nvGrpSpPr>
      <p:grpSpPr>
        <a:xfrm>
          <a:off x="0" y="0"/>
          <a:ext cx="0" cy="0"/>
          <a:chOff x="0" y="0"/>
          <a:chExt cx="0" cy="0"/>
        </a:xfrm>
      </p:grpSpPr>
      <p:sp>
        <p:nvSpPr>
          <p:cNvPr id="10917" name="Google Shape;10917;g61134c5329dea7a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8" name="Google Shape;10918;g61134c5329dea7a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Original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u="sng">
                <a:solidFill>
                  <a:schemeClr val="hlink"/>
                </a:solidFill>
                <a:hlinkClick r:id="rId4"/>
              </a:rPr>
              <a:t>sourav@yahoo.com</a:t>
            </a:r>
            <a:endParaRPr lang="en-GB" u="sng">
              <a:solidFill>
                <a:schemeClr val="hlink"/>
              </a:solidFill>
            </a:endParaRPr>
          </a:p>
          <a:p>
            <a:pPr marL="0" lvl="0" indent="0" algn="l" rtl="0">
              <a:spcBef>
                <a:spcPts val="0"/>
              </a:spcBef>
              <a:spcAft>
                <a:spcPts val="0"/>
              </a:spcAft>
              <a:buNone/>
            </a:pPr>
            <a:endParaRPr lang="en-GB" u="sng">
              <a:solidFill>
                <a:schemeClr val="hlink"/>
              </a:solidFill>
            </a:endParaRPr>
          </a:p>
          <a:p>
            <a:pPr marL="0" lvl="0" indent="0" algn="l" rtl="0">
              <a:spcBef>
                <a:spcPts val="0"/>
              </a:spcBef>
              <a:spcAft>
                <a:spcPts val="0"/>
              </a:spcAft>
              <a:buNone/>
            </a:pPr>
            <a:r>
              <a:rPr lang="en-GB"/>
              <a:t>Dark themed version by (Elvis Saravia - </a:t>
            </a:r>
            <a:r>
              <a:rPr lang="en-GB">
                <a:solidFill>
                  <a:schemeClr val="dk1"/>
                </a:solidFill>
              </a:rPr>
              <a:t>ellfae@gmail.com</a:t>
            </a:r>
            <a:r>
              <a:rPr lang="en-GB"/>
              <a: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86"/>
        <p:cNvGrpSpPr/>
        <p:nvPr/>
      </p:nvGrpSpPr>
      <p:grpSpPr>
        <a:xfrm>
          <a:off x="0" y="0"/>
          <a:ext cx="0" cy="0"/>
          <a:chOff x="0" y="0"/>
          <a:chExt cx="0" cy="0"/>
        </a:xfrm>
      </p:grpSpPr>
      <p:sp>
        <p:nvSpPr>
          <p:cNvPr id="10987" name="Google Shape;10987;ge600038375_3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8" name="Google Shape;10988;ge600038375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05"/>
        <p:cNvGrpSpPr/>
        <p:nvPr/>
      </p:nvGrpSpPr>
      <p:grpSpPr>
        <a:xfrm>
          <a:off x="0" y="0"/>
          <a:ext cx="0" cy="0"/>
          <a:chOff x="0" y="0"/>
          <a:chExt cx="0" cy="0"/>
        </a:xfrm>
      </p:grpSpPr>
      <p:sp>
        <p:nvSpPr>
          <p:cNvPr id="11006" name="Google Shape;11006;g6ba247990a91bf38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7" name="Google Shape;11007;g6ba247990a91bf3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16"/>
        <p:cNvGrpSpPr/>
        <p:nvPr/>
      </p:nvGrpSpPr>
      <p:grpSpPr>
        <a:xfrm>
          <a:off x="0" y="0"/>
          <a:ext cx="0" cy="0"/>
          <a:chOff x="0" y="0"/>
          <a:chExt cx="0" cy="0"/>
        </a:xfrm>
      </p:grpSpPr>
      <p:sp>
        <p:nvSpPr>
          <p:cNvPr id="11017" name="Google Shape;11017;g6ba247990a91bf38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8" name="Google Shape;11018;g6ba247990a91bf3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28"/>
        <p:cNvGrpSpPr/>
        <p:nvPr/>
      </p:nvGrpSpPr>
      <p:grpSpPr>
        <a:xfrm>
          <a:off x="0" y="0"/>
          <a:ext cx="0" cy="0"/>
          <a:chOff x="0" y="0"/>
          <a:chExt cx="0" cy="0"/>
        </a:xfrm>
      </p:grpSpPr>
      <p:sp>
        <p:nvSpPr>
          <p:cNvPr id="11029" name="Google Shape;11029;g59d60a0a64fdeb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0" name="Google Shape;11030;g59d60a0a64fdeb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50"/>
        <p:cNvGrpSpPr/>
        <p:nvPr/>
      </p:nvGrpSpPr>
      <p:grpSpPr>
        <a:xfrm>
          <a:off x="0" y="0"/>
          <a:ext cx="0" cy="0"/>
          <a:chOff x="0" y="0"/>
          <a:chExt cx="0" cy="0"/>
        </a:xfrm>
      </p:grpSpPr>
      <p:sp>
        <p:nvSpPr>
          <p:cNvPr id="11051" name="Google Shape;11051;gfacc9f77af_51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2" name="Google Shape;11052;gfacc9f77af_51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92"/>
        <p:cNvGrpSpPr/>
        <p:nvPr/>
      </p:nvGrpSpPr>
      <p:grpSpPr>
        <a:xfrm>
          <a:off x="0" y="0"/>
          <a:ext cx="0" cy="0"/>
          <a:chOff x="0" y="0"/>
          <a:chExt cx="0" cy="0"/>
        </a:xfrm>
      </p:grpSpPr>
      <p:sp>
        <p:nvSpPr>
          <p:cNvPr id="11293" name="Google Shape;11293;g59d60a0a64fdeb4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4" name="Google Shape;11294;g59d60a0a64fdeb4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38"/>
        <p:cNvGrpSpPr/>
        <p:nvPr/>
      </p:nvGrpSpPr>
      <p:grpSpPr>
        <a:xfrm>
          <a:off x="0" y="0"/>
          <a:ext cx="0" cy="0"/>
          <a:chOff x="0" y="0"/>
          <a:chExt cx="0" cy="0"/>
        </a:xfrm>
      </p:grpSpPr>
      <p:sp>
        <p:nvSpPr>
          <p:cNvPr id="11339" name="Google Shape;11339;ge73f5a75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0" name="Google Shape;11340;ge73f5a7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84"/>
        <p:cNvGrpSpPr/>
        <p:nvPr/>
      </p:nvGrpSpPr>
      <p:grpSpPr>
        <a:xfrm>
          <a:off x="0" y="0"/>
          <a:ext cx="0" cy="0"/>
          <a:chOff x="0" y="0"/>
          <a:chExt cx="0" cy="0"/>
        </a:xfrm>
      </p:grpSpPr>
      <p:sp>
        <p:nvSpPr>
          <p:cNvPr id="11385" name="Google Shape;11385;g50b80646b7e32e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6" name="Google Shape;11386;g50b80646b7e32e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17"/>
        <p:cNvGrpSpPr/>
        <p:nvPr/>
      </p:nvGrpSpPr>
      <p:grpSpPr>
        <a:xfrm>
          <a:off x="0" y="0"/>
          <a:ext cx="0" cy="0"/>
          <a:chOff x="0" y="0"/>
          <a:chExt cx="0" cy="0"/>
        </a:xfrm>
      </p:grpSpPr>
      <p:sp>
        <p:nvSpPr>
          <p:cNvPr id="11418" name="Google Shape;11418;ge73f5a75e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9" name="Google Shape;11419;ge73f5a75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67"/>
        <p:cNvGrpSpPr/>
        <p:nvPr/>
      </p:nvGrpSpPr>
      <p:grpSpPr>
        <a:xfrm>
          <a:off x="0" y="0"/>
          <a:ext cx="0" cy="0"/>
          <a:chOff x="0" y="0"/>
          <a:chExt cx="0" cy="0"/>
        </a:xfrm>
      </p:grpSpPr>
      <p:sp>
        <p:nvSpPr>
          <p:cNvPr id="11468" name="Google Shape;11468;ge73f5a75e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9" name="Google Shape;11469;ge73f5a75e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41"/>
        <p:cNvGrpSpPr/>
        <p:nvPr/>
      </p:nvGrpSpPr>
      <p:grpSpPr>
        <a:xfrm>
          <a:off x="0" y="0"/>
          <a:ext cx="0" cy="0"/>
          <a:chOff x="0" y="0"/>
          <a:chExt cx="0" cy="0"/>
        </a:xfrm>
      </p:grpSpPr>
      <p:sp>
        <p:nvSpPr>
          <p:cNvPr id="11542" name="Google Shape;11542;g59d60a0a64fdeb43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3" name="Google Shape;11543;g59d60a0a64fdeb43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46"/>
        <p:cNvGrpSpPr/>
        <p:nvPr/>
      </p:nvGrpSpPr>
      <p:grpSpPr>
        <a:xfrm>
          <a:off x="0" y="0"/>
          <a:ext cx="0" cy="0"/>
          <a:chOff x="0" y="0"/>
          <a:chExt cx="0" cy="0"/>
        </a:xfrm>
      </p:grpSpPr>
      <p:sp>
        <p:nvSpPr>
          <p:cNvPr id="11547" name="Google Shape;11547;g59d60a0a64fdeb43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8" name="Google Shape;11548;g59d60a0a64fdeb4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85"/>
        <p:cNvGrpSpPr/>
        <p:nvPr/>
      </p:nvGrpSpPr>
      <p:grpSpPr>
        <a:xfrm>
          <a:off x="0" y="0"/>
          <a:ext cx="0" cy="0"/>
          <a:chOff x="0" y="0"/>
          <a:chExt cx="0" cy="0"/>
        </a:xfrm>
      </p:grpSpPr>
      <p:sp>
        <p:nvSpPr>
          <p:cNvPr id="11586" name="Google Shape;11586;ge4eadc4d14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7" name="Google Shape;11587;ge4eadc4d14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97"/>
        <p:cNvGrpSpPr/>
        <p:nvPr/>
      </p:nvGrpSpPr>
      <p:grpSpPr>
        <a:xfrm>
          <a:off x="0" y="0"/>
          <a:ext cx="0" cy="0"/>
          <a:chOff x="0" y="0"/>
          <a:chExt cx="0" cy="0"/>
        </a:xfrm>
      </p:grpSpPr>
      <p:sp>
        <p:nvSpPr>
          <p:cNvPr id="11598" name="Google Shape;11598;ge43a90feb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9" name="Google Shape;11599;ge43a90feb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04"/>
        <p:cNvGrpSpPr/>
        <p:nvPr/>
      </p:nvGrpSpPr>
      <p:grpSpPr>
        <a:xfrm>
          <a:off x="0" y="0"/>
          <a:ext cx="0" cy="0"/>
          <a:chOff x="0" y="0"/>
          <a:chExt cx="0" cy="0"/>
        </a:xfrm>
      </p:grpSpPr>
      <p:sp>
        <p:nvSpPr>
          <p:cNvPr id="11605" name="Google Shape;11605;gdfc103f579_2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6" name="Google Shape;11606;gdfc103f579_2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24"/>
        <p:cNvGrpSpPr/>
        <p:nvPr/>
      </p:nvGrpSpPr>
      <p:grpSpPr>
        <a:xfrm>
          <a:off x="0" y="0"/>
          <a:ext cx="0" cy="0"/>
          <a:chOff x="0" y="0"/>
          <a:chExt cx="0" cy="0"/>
        </a:xfrm>
      </p:grpSpPr>
      <p:sp>
        <p:nvSpPr>
          <p:cNvPr id="11625" name="Google Shape;11625;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6" name="Google Shape;11626;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44"/>
        <p:cNvGrpSpPr/>
        <p:nvPr/>
      </p:nvGrpSpPr>
      <p:grpSpPr>
        <a:xfrm>
          <a:off x="0" y="0"/>
          <a:ext cx="0" cy="0"/>
          <a:chOff x="0" y="0"/>
          <a:chExt cx="0" cy="0"/>
        </a:xfrm>
      </p:grpSpPr>
      <p:sp>
        <p:nvSpPr>
          <p:cNvPr id="11645" name="Google Shape;11645;gdfc103f579_2_1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6" name="Google Shape;11646;gdfc103f579_2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64"/>
        <p:cNvGrpSpPr/>
        <p:nvPr/>
      </p:nvGrpSpPr>
      <p:grpSpPr>
        <a:xfrm>
          <a:off x="0" y="0"/>
          <a:ext cx="0" cy="0"/>
          <a:chOff x="0" y="0"/>
          <a:chExt cx="0" cy="0"/>
        </a:xfrm>
      </p:grpSpPr>
      <p:sp>
        <p:nvSpPr>
          <p:cNvPr id="11665" name="Google Shape;11665;gdfc103f579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6" name="Google Shape;11666;gdfc103f579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87"/>
        <p:cNvGrpSpPr/>
        <p:nvPr/>
      </p:nvGrpSpPr>
      <p:grpSpPr>
        <a:xfrm>
          <a:off x="0" y="0"/>
          <a:ext cx="0" cy="0"/>
          <a:chOff x="0" y="0"/>
          <a:chExt cx="0" cy="0"/>
        </a:xfrm>
      </p:grpSpPr>
      <p:sp>
        <p:nvSpPr>
          <p:cNvPr id="11688" name="Google Shape;11688;ge51a2ec04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9" name="Google Shape;11689;ge51a2ec04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10"/>
        <p:cNvGrpSpPr/>
        <p:nvPr/>
      </p:nvGrpSpPr>
      <p:grpSpPr>
        <a:xfrm>
          <a:off x="0" y="0"/>
          <a:ext cx="0" cy="0"/>
          <a:chOff x="0" y="0"/>
          <a:chExt cx="0" cy="0"/>
        </a:xfrm>
      </p:grpSpPr>
      <p:sp>
        <p:nvSpPr>
          <p:cNvPr id="11711" name="Google Shape;11711;g59d60a0a64fdeb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2" name="Google Shape;11712;g59d60a0a64fdeb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26"/>
        <p:cNvGrpSpPr/>
        <p:nvPr/>
      </p:nvGrpSpPr>
      <p:grpSpPr>
        <a:xfrm>
          <a:off x="0" y="0"/>
          <a:ext cx="0" cy="0"/>
          <a:chOff x="0" y="0"/>
          <a:chExt cx="0" cy="0"/>
        </a:xfrm>
      </p:grpSpPr>
      <p:sp>
        <p:nvSpPr>
          <p:cNvPr id="11727" name="Google Shape;11727;ge4eadc4d1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8" name="Google Shape;11728;ge4eadc4d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Basic components go here.</a:t>
            </a:r>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Author: Elvis Saravia</a:t>
            </a:r>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457200" lvl="0" indent="-298450" algn="l" rtl="0">
              <a:spcBef>
                <a:spcPts val="0"/>
              </a:spcBef>
              <a:spcAft>
                <a:spcPts val="0"/>
              </a:spcAft>
              <a:buSzPts val="1100"/>
              <a:buChar char="-"/>
            </a:pPr>
            <a:r>
              <a:rPr lang="en-GB"/>
              <a:t>You can customize the background as well by right clicking and changing to another gradient or static color</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11"/>
        <p:cNvGrpSpPr/>
        <p:nvPr/>
      </p:nvGrpSpPr>
      <p:grpSpPr>
        <a:xfrm>
          <a:off x="0" y="0"/>
          <a:ext cx="0" cy="0"/>
          <a:chOff x="0" y="0"/>
          <a:chExt cx="0" cy="0"/>
        </a:xfrm>
      </p:grpSpPr>
      <p:sp>
        <p:nvSpPr>
          <p:cNvPr id="2612" name="Google Shape;2612;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a simple round rectangle that can represent some process, operation, or transformation</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76"/>
        <p:cNvGrpSpPr/>
        <p:nvPr/>
      </p:nvGrpSpPr>
      <p:grpSpPr>
        <a:xfrm>
          <a:off x="0" y="0"/>
          <a:ext cx="0" cy="0"/>
          <a:chOff x="0" y="0"/>
          <a:chExt cx="0" cy="0"/>
        </a:xfrm>
      </p:grpSpPr>
      <p:sp>
        <p:nvSpPr>
          <p:cNvPr id="2677" name="Google Shape;2677;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23"/>
        <p:cNvGrpSpPr/>
        <p:nvPr/>
      </p:nvGrpSpPr>
      <p:grpSpPr>
        <a:xfrm>
          <a:off x="0" y="0"/>
          <a:ext cx="0" cy="0"/>
          <a:chOff x="0" y="0"/>
          <a:chExt cx="0" cy="0"/>
        </a:xfrm>
      </p:grpSpPr>
      <p:sp>
        <p:nvSpPr>
          <p:cNvPr id="2724" name="Google Shape;2724;gb48bff8af2_1218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5" name="Google Shape;2725;gb48bff8af2_1218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53"/>
        <p:cNvGrpSpPr/>
        <p:nvPr/>
      </p:nvGrpSpPr>
      <p:grpSpPr>
        <a:xfrm>
          <a:off x="0" y="0"/>
          <a:ext cx="0" cy="0"/>
          <a:chOff x="0" y="0"/>
          <a:chExt cx="0" cy="0"/>
        </a:xfrm>
      </p:grpSpPr>
      <p:sp>
        <p:nvSpPr>
          <p:cNvPr id="2754" name="Google Shape;2754;g6483e0d572d5489b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 name="Google Shape;2755;g6483e0d572d5489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0"/>
        <p:cNvGrpSpPr/>
        <p:nvPr/>
      </p:nvGrpSpPr>
      <p:grpSpPr>
        <a:xfrm>
          <a:off x="0" y="0"/>
          <a:ext cx="0" cy="0"/>
          <a:chOff x="0" y="0"/>
          <a:chExt cx="0" cy="0"/>
        </a:xfrm>
      </p:grpSpPr>
      <p:sp>
        <p:nvSpPr>
          <p:cNvPr id="2771" name="Google Shape;2771;ge69dd498b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2" name="Google Shape;2772;ge69dd498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5"/>
        <p:cNvGrpSpPr/>
        <p:nvPr/>
      </p:nvGrpSpPr>
      <p:grpSpPr>
        <a:xfrm>
          <a:off x="0" y="0"/>
          <a:ext cx="0" cy="0"/>
          <a:chOff x="0" y="0"/>
          <a:chExt cx="0" cy="0"/>
        </a:xfrm>
      </p:grpSpPr>
      <p:sp>
        <p:nvSpPr>
          <p:cNvPr id="2816" name="Google Shape;2816;gc03cec2f56_3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7" name="Google Shape;2817;gc03cec2f56_3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9"/>
        <p:cNvGrpSpPr/>
        <p:nvPr/>
      </p:nvGrpSpPr>
      <p:grpSpPr>
        <a:xfrm>
          <a:off x="0" y="0"/>
          <a:ext cx="0" cy="0"/>
          <a:chOff x="0" y="0"/>
          <a:chExt cx="0" cy="0"/>
        </a:xfrm>
      </p:grpSpPr>
      <p:sp>
        <p:nvSpPr>
          <p:cNvPr id="2860" name="Google Shape;2860;gb48bff8af2_1218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b48bff8af2_1218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64"/>
        <p:cNvGrpSpPr/>
        <p:nvPr/>
      </p:nvGrpSpPr>
      <p:grpSpPr>
        <a:xfrm>
          <a:off x="0" y="0"/>
          <a:ext cx="0" cy="0"/>
          <a:chOff x="0" y="0"/>
          <a:chExt cx="0" cy="0"/>
        </a:xfrm>
      </p:grpSpPr>
      <p:sp>
        <p:nvSpPr>
          <p:cNvPr id="2865" name="Google Shape;2865;ge51a2ec04e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e51a2ec04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94"/>
        <p:cNvGrpSpPr/>
        <p:nvPr/>
      </p:nvGrpSpPr>
      <p:grpSpPr>
        <a:xfrm>
          <a:off x="0" y="0"/>
          <a:ext cx="0" cy="0"/>
          <a:chOff x="0" y="0"/>
          <a:chExt cx="0" cy="0"/>
        </a:xfrm>
      </p:grpSpPr>
      <p:sp>
        <p:nvSpPr>
          <p:cNvPr id="2895" name="Google Shape;2895;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3"/>
        <p:cNvGrpSpPr/>
        <p:nvPr/>
      </p:nvGrpSpPr>
      <p:grpSpPr>
        <a:xfrm>
          <a:off x="0" y="0"/>
          <a:ext cx="0" cy="0"/>
          <a:chOff x="0" y="0"/>
          <a:chExt cx="0" cy="0"/>
        </a:xfrm>
      </p:grpSpPr>
      <p:sp>
        <p:nvSpPr>
          <p:cNvPr id="2974" name="Google Shape;2974;gb48bff8af2_1218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5" name="Google Shape;2975;gb48bff8af2_12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0"/>
        <p:cNvGrpSpPr/>
        <p:nvPr/>
      </p:nvGrpSpPr>
      <p:grpSpPr>
        <a:xfrm>
          <a:off x="0" y="0"/>
          <a:ext cx="0" cy="0"/>
          <a:chOff x="0" y="0"/>
          <a:chExt cx="0" cy="0"/>
        </a:xfrm>
      </p:grpSpPr>
      <p:sp>
        <p:nvSpPr>
          <p:cNvPr id="3041" name="Google Shape;3041;gc78d6e9d98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2" name="Google Shape;3042;gc78d6e9d9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This can be used to represent a vector. If you want to edit the distance between each element, you can “ungroup” the shapes and then modify the distance between the individual lines.</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2"/>
        <p:cNvGrpSpPr/>
        <p:nvPr/>
      </p:nvGrpSpPr>
      <p:grpSpPr>
        <a:xfrm>
          <a:off x="0" y="0"/>
          <a:ext cx="0" cy="0"/>
          <a:chOff x="0" y="0"/>
          <a:chExt cx="0" cy="0"/>
        </a:xfrm>
      </p:grpSpPr>
      <p:sp>
        <p:nvSpPr>
          <p:cNvPr id="3053" name="Google Shape;3053;gd8970d57d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d8970d57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64"/>
        <p:cNvGrpSpPr/>
        <p:nvPr/>
      </p:nvGrpSpPr>
      <p:grpSpPr>
        <a:xfrm>
          <a:off x="0" y="0"/>
          <a:ext cx="0" cy="0"/>
          <a:chOff x="0" y="0"/>
          <a:chExt cx="0" cy="0"/>
        </a:xfrm>
      </p:grpSpPr>
      <p:sp>
        <p:nvSpPr>
          <p:cNvPr id="3065" name="Google Shape;3065;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0"/>
        <p:cNvGrpSpPr/>
        <p:nvPr/>
      </p:nvGrpSpPr>
      <p:grpSpPr>
        <a:xfrm>
          <a:off x="0" y="0"/>
          <a:ext cx="0" cy="0"/>
          <a:chOff x="0" y="0"/>
          <a:chExt cx="0" cy="0"/>
        </a:xfrm>
      </p:grpSpPr>
      <p:sp>
        <p:nvSpPr>
          <p:cNvPr id="3121" name="Google Shape;3121;gb48bff8af2_121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b48bff8af2_121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7"/>
        <p:cNvGrpSpPr/>
        <p:nvPr/>
      </p:nvGrpSpPr>
      <p:grpSpPr>
        <a:xfrm>
          <a:off x="0" y="0"/>
          <a:ext cx="0" cy="0"/>
          <a:chOff x="0" y="0"/>
          <a:chExt cx="0" cy="0"/>
        </a:xfrm>
      </p:grpSpPr>
      <p:sp>
        <p:nvSpPr>
          <p:cNvPr id="3198" name="Google Shape;3198;gb48bff8af2_1218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b48bff8af2_121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5"/>
        <p:cNvGrpSpPr/>
        <p:nvPr/>
      </p:nvGrpSpPr>
      <p:grpSpPr>
        <a:xfrm>
          <a:off x="0" y="0"/>
          <a:ext cx="0" cy="0"/>
          <a:chOff x="0" y="0"/>
          <a:chExt cx="0" cy="0"/>
        </a:xfrm>
      </p:grpSpPr>
      <p:sp>
        <p:nvSpPr>
          <p:cNvPr id="3306" name="Google Shape;3306;gd7ad0578b7_5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d7ad0578b7_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3"/>
        <p:cNvGrpSpPr/>
        <p:nvPr/>
      </p:nvGrpSpPr>
      <p:grpSpPr>
        <a:xfrm>
          <a:off x="0" y="0"/>
          <a:ext cx="0" cy="0"/>
          <a:chOff x="0" y="0"/>
          <a:chExt cx="0" cy="0"/>
        </a:xfrm>
      </p:grpSpPr>
      <p:sp>
        <p:nvSpPr>
          <p:cNvPr id="3414" name="Google Shape;3414;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1"/>
        <p:cNvGrpSpPr/>
        <p:nvPr/>
      </p:nvGrpSpPr>
      <p:grpSpPr>
        <a:xfrm>
          <a:off x="0" y="0"/>
          <a:ext cx="0" cy="0"/>
          <a:chOff x="0" y="0"/>
          <a:chExt cx="0" cy="0"/>
        </a:xfrm>
      </p:grpSpPr>
      <p:sp>
        <p:nvSpPr>
          <p:cNvPr id="3422" name="Google Shape;3422;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3" name="Google Shape;3423;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89"/>
        <p:cNvGrpSpPr/>
        <p:nvPr/>
      </p:nvGrpSpPr>
      <p:grpSpPr>
        <a:xfrm>
          <a:off x="0" y="0"/>
          <a:ext cx="0" cy="0"/>
          <a:chOff x="0" y="0"/>
          <a:chExt cx="0" cy="0"/>
        </a:xfrm>
      </p:grpSpPr>
      <p:sp>
        <p:nvSpPr>
          <p:cNvPr id="3490" name="Google Shape;3490;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3"/>
        <p:cNvGrpSpPr/>
        <p:nvPr/>
      </p:nvGrpSpPr>
      <p:grpSpPr>
        <a:xfrm>
          <a:off x="0" y="0"/>
          <a:ext cx="0" cy="0"/>
          <a:chOff x="0" y="0"/>
          <a:chExt cx="0" cy="0"/>
        </a:xfrm>
      </p:grpSpPr>
      <p:sp>
        <p:nvSpPr>
          <p:cNvPr id="3734" name="Google Shape;3734;ge6f56b8286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e6f56b8286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99"/>
        <p:cNvGrpSpPr/>
        <p:nvPr/>
      </p:nvGrpSpPr>
      <p:grpSpPr>
        <a:xfrm>
          <a:off x="0" y="0"/>
          <a:ext cx="0" cy="0"/>
          <a:chOff x="0" y="0"/>
          <a:chExt cx="0" cy="0"/>
        </a:xfrm>
      </p:grpSpPr>
      <p:sp>
        <p:nvSpPr>
          <p:cNvPr id="4000" name="Google Shape;4000;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1" name="Google Shape;4001;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Symbolizing an embedding</a:t>
            </a:r>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65"/>
        <p:cNvGrpSpPr/>
        <p:nvPr/>
      </p:nvGrpSpPr>
      <p:grpSpPr>
        <a:xfrm>
          <a:off x="0" y="0"/>
          <a:ext cx="0" cy="0"/>
          <a:chOff x="0" y="0"/>
          <a:chExt cx="0" cy="0"/>
        </a:xfrm>
      </p:grpSpPr>
      <p:sp>
        <p:nvSpPr>
          <p:cNvPr id="4166" name="Google Shape;4166;gb91fcec037_8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7" name="Google Shape;4167;gb91fcec037_8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42"/>
        <p:cNvGrpSpPr/>
        <p:nvPr/>
      </p:nvGrpSpPr>
      <p:grpSpPr>
        <a:xfrm>
          <a:off x="0" y="0"/>
          <a:ext cx="0" cy="0"/>
          <a:chOff x="0" y="0"/>
          <a:chExt cx="0" cy="0"/>
        </a:xfrm>
      </p:grpSpPr>
      <p:sp>
        <p:nvSpPr>
          <p:cNvPr id="4343" name="Google Shape;4343;gb91fcec037_8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4" name="Google Shape;4344;gb91fcec037_8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07"/>
        <p:cNvGrpSpPr/>
        <p:nvPr/>
      </p:nvGrpSpPr>
      <p:grpSpPr>
        <a:xfrm>
          <a:off x="0" y="0"/>
          <a:ext cx="0" cy="0"/>
          <a:chOff x="0" y="0"/>
          <a:chExt cx="0" cy="0"/>
        </a:xfrm>
      </p:grpSpPr>
      <p:sp>
        <p:nvSpPr>
          <p:cNvPr id="4408" name="Google Shape;4408;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9" name="Google Shape;4409;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85"/>
        <p:cNvGrpSpPr/>
        <p:nvPr/>
      </p:nvGrpSpPr>
      <p:grpSpPr>
        <a:xfrm>
          <a:off x="0" y="0"/>
          <a:ext cx="0" cy="0"/>
          <a:chOff x="0" y="0"/>
          <a:chExt cx="0" cy="0"/>
        </a:xfrm>
      </p:grpSpPr>
      <p:sp>
        <p:nvSpPr>
          <p:cNvPr id="4486" name="Google Shape;4486;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38"/>
        <p:cNvGrpSpPr/>
        <p:nvPr/>
      </p:nvGrpSpPr>
      <p:grpSpPr>
        <a:xfrm>
          <a:off x="0" y="0"/>
          <a:ext cx="0" cy="0"/>
          <a:chOff x="0" y="0"/>
          <a:chExt cx="0" cy="0"/>
        </a:xfrm>
      </p:grpSpPr>
      <p:sp>
        <p:nvSpPr>
          <p:cNvPr id="4839" name="Google Shape;4839;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0" name="Google Shape;4840;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82"/>
        <p:cNvGrpSpPr/>
        <p:nvPr/>
      </p:nvGrpSpPr>
      <p:grpSpPr>
        <a:xfrm>
          <a:off x="0" y="0"/>
          <a:ext cx="0" cy="0"/>
          <a:chOff x="0" y="0"/>
          <a:chExt cx="0" cy="0"/>
        </a:xfrm>
      </p:grpSpPr>
      <p:sp>
        <p:nvSpPr>
          <p:cNvPr id="6283" name="Google Shape;6283;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4" name="Google Shape;6284;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28"/>
        <p:cNvGrpSpPr/>
        <p:nvPr/>
      </p:nvGrpSpPr>
      <p:grpSpPr>
        <a:xfrm>
          <a:off x="0" y="0"/>
          <a:ext cx="0" cy="0"/>
          <a:chOff x="0" y="0"/>
          <a:chExt cx="0" cy="0"/>
        </a:xfrm>
      </p:grpSpPr>
      <p:sp>
        <p:nvSpPr>
          <p:cNvPr id="6729" name="Google Shape;6729;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0" name="Google Shape;6730;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53"/>
        <p:cNvGrpSpPr/>
        <p:nvPr/>
      </p:nvGrpSpPr>
      <p:grpSpPr>
        <a:xfrm>
          <a:off x="0" y="0"/>
          <a:ext cx="0" cy="0"/>
          <a:chOff x="0" y="0"/>
          <a:chExt cx="0" cy="0"/>
        </a:xfrm>
      </p:grpSpPr>
      <p:sp>
        <p:nvSpPr>
          <p:cNvPr id="6754" name="Google Shape;6754;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5" name="Google Shape;6755;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94"/>
        <p:cNvGrpSpPr/>
        <p:nvPr/>
      </p:nvGrpSpPr>
      <p:grpSpPr>
        <a:xfrm>
          <a:off x="0" y="0"/>
          <a:ext cx="0" cy="0"/>
          <a:chOff x="0" y="0"/>
          <a:chExt cx="0" cy="0"/>
        </a:xfrm>
      </p:grpSpPr>
      <p:sp>
        <p:nvSpPr>
          <p:cNvPr id="6795" name="Google Shape;6795;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6" name="Google Shape;67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63"/>
        <p:cNvGrpSpPr/>
        <p:nvPr/>
      </p:nvGrpSpPr>
      <p:grpSpPr>
        <a:xfrm>
          <a:off x="0" y="0"/>
          <a:ext cx="0" cy="0"/>
          <a:chOff x="0" y="0"/>
          <a:chExt cx="0" cy="0"/>
        </a:xfrm>
      </p:grpSpPr>
      <p:sp>
        <p:nvSpPr>
          <p:cNvPr id="6864" name="Google Shape;6864;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5" name="Google Shape;6865;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Can represent a neuron or some arbitrary operation</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42"/>
        <p:cNvGrpSpPr/>
        <p:nvPr/>
      </p:nvGrpSpPr>
      <p:grpSpPr>
        <a:xfrm>
          <a:off x="0" y="0"/>
          <a:ext cx="0" cy="0"/>
          <a:chOff x="0" y="0"/>
          <a:chExt cx="0" cy="0"/>
        </a:xfrm>
      </p:grpSpPr>
      <p:sp>
        <p:nvSpPr>
          <p:cNvPr id="6943" name="Google Shape;6943;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4" name="Google Shape;6944;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60"/>
        <p:cNvGrpSpPr/>
        <p:nvPr/>
      </p:nvGrpSpPr>
      <p:grpSpPr>
        <a:xfrm>
          <a:off x="0" y="0"/>
          <a:ext cx="0" cy="0"/>
          <a:chOff x="0" y="0"/>
          <a:chExt cx="0" cy="0"/>
        </a:xfrm>
      </p:grpSpPr>
      <p:sp>
        <p:nvSpPr>
          <p:cNvPr id="7061" name="Google Shape;7061;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@srvmshr</a:t>
            </a:r>
            <a:endParaRPr lang="en-GB" u="sng">
              <a:solidFill>
                <a:schemeClr val="hlink"/>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00"/>
        <p:cNvGrpSpPr/>
        <p:nvPr/>
      </p:nvGrpSpPr>
      <p:grpSpPr>
        <a:xfrm>
          <a:off x="0" y="0"/>
          <a:ext cx="0" cy="0"/>
          <a:chOff x="0" y="0"/>
          <a:chExt cx="0" cy="0"/>
        </a:xfrm>
      </p:grpSpPr>
      <p:sp>
        <p:nvSpPr>
          <p:cNvPr id="7101" name="Google Shape;7101;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2" name="Google Shape;7102;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03"/>
        <p:cNvGrpSpPr/>
        <p:nvPr/>
      </p:nvGrpSpPr>
      <p:grpSpPr>
        <a:xfrm>
          <a:off x="0" y="0"/>
          <a:ext cx="0" cy="0"/>
          <a:chOff x="0" y="0"/>
          <a:chExt cx="0" cy="0"/>
        </a:xfrm>
      </p:grpSpPr>
      <p:sp>
        <p:nvSpPr>
          <p:cNvPr id="7204" name="Google Shape;7204;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5" name="Google Shape;7205;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56"/>
        <p:cNvGrpSpPr/>
        <p:nvPr/>
      </p:nvGrpSpPr>
      <p:grpSpPr>
        <a:xfrm>
          <a:off x="0" y="0"/>
          <a:ext cx="0" cy="0"/>
          <a:chOff x="0" y="0"/>
          <a:chExt cx="0" cy="0"/>
        </a:xfrm>
      </p:grpSpPr>
      <p:sp>
        <p:nvSpPr>
          <p:cNvPr id="7257" name="Google Shape;7257;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8" name="Google Shape;7258;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73"/>
        <p:cNvGrpSpPr/>
        <p:nvPr/>
      </p:nvGrpSpPr>
      <p:grpSpPr>
        <a:xfrm>
          <a:off x="0" y="0"/>
          <a:ext cx="0" cy="0"/>
          <a:chOff x="0" y="0"/>
          <a:chExt cx="0" cy="0"/>
        </a:xfrm>
      </p:grpSpPr>
      <p:sp>
        <p:nvSpPr>
          <p:cNvPr id="7274" name="Google Shape;7274;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5" name="Google Shape;7275;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12"/>
        <p:cNvGrpSpPr/>
        <p:nvPr/>
      </p:nvGrpSpPr>
      <p:grpSpPr>
        <a:xfrm>
          <a:off x="0" y="0"/>
          <a:ext cx="0" cy="0"/>
          <a:chOff x="0" y="0"/>
          <a:chExt cx="0" cy="0"/>
        </a:xfrm>
      </p:grpSpPr>
      <p:sp>
        <p:nvSpPr>
          <p:cNvPr id="7313" name="Google Shape;7313;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4" name="Google Shape;7314;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99"/>
        <p:cNvGrpSpPr/>
        <p:nvPr/>
      </p:nvGrpSpPr>
      <p:grpSpPr>
        <a:xfrm>
          <a:off x="0" y="0"/>
          <a:ext cx="0" cy="0"/>
          <a:chOff x="0" y="0"/>
          <a:chExt cx="0" cy="0"/>
        </a:xfrm>
      </p:grpSpPr>
      <p:sp>
        <p:nvSpPr>
          <p:cNvPr id="7400" name="Google Shape;7400;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1" name="Google Shape;7401;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94"/>
        <p:cNvGrpSpPr/>
        <p:nvPr/>
      </p:nvGrpSpPr>
      <p:grpSpPr>
        <a:xfrm>
          <a:off x="0" y="0"/>
          <a:ext cx="0" cy="0"/>
          <a:chOff x="0" y="0"/>
          <a:chExt cx="0" cy="0"/>
        </a:xfrm>
      </p:grpSpPr>
      <p:sp>
        <p:nvSpPr>
          <p:cNvPr id="7595" name="Google Shape;7595;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6" name="Google Shape;7596;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79"/>
        <p:cNvGrpSpPr/>
        <p:nvPr/>
      </p:nvGrpSpPr>
      <p:grpSpPr>
        <a:xfrm>
          <a:off x="0" y="0"/>
          <a:ext cx="0" cy="0"/>
          <a:chOff x="0" y="0"/>
          <a:chExt cx="0" cy="0"/>
        </a:xfrm>
      </p:grpSpPr>
      <p:sp>
        <p:nvSpPr>
          <p:cNvPr id="7780" name="Google Shape;7780;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1" name="Google Shape;7781;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30"/>
        <p:cNvGrpSpPr/>
        <p:nvPr/>
      </p:nvGrpSpPr>
      <p:grpSpPr>
        <a:xfrm>
          <a:off x="0" y="0"/>
          <a:ext cx="0" cy="0"/>
          <a:chOff x="0" y="0"/>
          <a:chExt cx="0" cy="0"/>
        </a:xfrm>
      </p:grpSpPr>
      <p:sp>
        <p:nvSpPr>
          <p:cNvPr id="7831" name="Google Shape;7831;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2" name="Google Shape;7832;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89"/>
        <p:cNvGrpSpPr/>
        <p:nvPr/>
      </p:nvGrpSpPr>
      <p:grpSpPr>
        <a:xfrm>
          <a:off x="0" y="0"/>
          <a:ext cx="0" cy="0"/>
          <a:chOff x="0" y="0"/>
          <a:chExt cx="0" cy="0"/>
        </a:xfrm>
      </p:grpSpPr>
      <p:sp>
        <p:nvSpPr>
          <p:cNvPr id="7890" name="Google Shape;7890;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1" name="Google Shape;7891;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39"/>
        <p:cNvGrpSpPr/>
        <p:nvPr/>
      </p:nvGrpSpPr>
      <p:grpSpPr>
        <a:xfrm>
          <a:off x="0" y="0"/>
          <a:ext cx="0" cy="0"/>
          <a:chOff x="0" y="0"/>
          <a:chExt cx="0" cy="0"/>
        </a:xfrm>
      </p:grpSpPr>
      <p:sp>
        <p:nvSpPr>
          <p:cNvPr id="7940" name="Google Shape;7940;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1" name="Google Shape;7941;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19"/>
        <p:cNvGrpSpPr/>
        <p:nvPr/>
      </p:nvGrpSpPr>
      <p:grpSpPr>
        <a:xfrm>
          <a:off x="0" y="0"/>
          <a:ext cx="0" cy="0"/>
          <a:chOff x="0" y="0"/>
          <a:chExt cx="0" cy="0"/>
        </a:xfrm>
      </p:grpSpPr>
      <p:sp>
        <p:nvSpPr>
          <p:cNvPr id="8020" name="Google Shape;8020;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1" name="Google Shape;8021;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16"/>
        <p:cNvGrpSpPr/>
        <p:nvPr/>
      </p:nvGrpSpPr>
      <p:grpSpPr>
        <a:xfrm>
          <a:off x="0" y="0"/>
          <a:ext cx="0" cy="0"/>
          <a:chOff x="0" y="0"/>
          <a:chExt cx="0" cy="0"/>
        </a:xfrm>
      </p:grpSpPr>
      <p:sp>
        <p:nvSpPr>
          <p:cNvPr id="8117" name="Google Shape;8117;g1e8c9593057d8cda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8" name="Google Shape;8118;g1e8c9593057d8cda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16"/>
        <p:cNvGrpSpPr/>
        <p:nvPr/>
      </p:nvGrpSpPr>
      <p:grpSpPr>
        <a:xfrm>
          <a:off x="0" y="0"/>
          <a:ext cx="0" cy="0"/>
          <a:chOff x="0" y="0"/>
          <a:chExt cx="0" cy="0"/>
        </a:xfrm>
      </p:grpSpPr>
      <p:sp>
        <p:nvSpPr>
          <p:cNvPr id="8217" name="Google Shape;8217;gb33e2487d1_704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8" name="Google Shape;8218;gb33e2487d1_70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25"/>
        <p:cNvGrpSpPr/>
        <p:nvPr/>
      </p:nvGrpSpPr>
      <p:grpSpPr>
        <a:xfrm>
          <a:off x="0" y="0"/>
          <a:ext cx="0" cy="0"/>
          <a:chOff x="0" y="0"/>
          <a:chExt cx="0" cy="0"/>
        </a:xfrm>
      </p:grpSpPr>
      <p:sp>
        <p:nvSpPr>
          <p:cNvPr id="8226" name="Google Shape;8226;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7" name="Google Shape;8227;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51"/>
        <p:cNvGrpSpPr/>
        <p:nvPr/>
      </p:nvGrpSpPr>
      <p:grpSpPr>
        <a:xfrm>
          <a:off x="0" y="0"/>
          <a:ext cx="0" cy="0"/>
          <a:chOff x="0" y="0"/>
          <a:chExt cx="0" cy="0"/>
        </a:xfrm>
      </p:grpSpPr>
      <p:sp>
        <p:nvSpPr>
          <p:cNvPr id="8252" name="Google Shape;8252;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3" name="Google Shape;8253;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57"/>
        <p:cNvGrpSpPr/>
        <p:nvPr/>
      </p:nvGrpSpPr>
      <p:grpSpPr>
        <a:xfrm>
          <a:off x="0" y="0"/>
          <a:ext cx="0" cy="0"/>
          <a:chOff x="0" y="0"/>
          <a:chExt cx="0" cy="0"/>
        </a:xfrm>
      </p:grpSpPr>
      <p:sp>
        <p:nvSpPr>
          <p:cNvPr id="8258" name="Google Shape;8258;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9" name="Google Shape;8259;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63"/>
        <p:cNvGrpSpPr/>
        <p:nvPr/>
      </p:nvGrpSpPr>
      <p:grpSpPr>
        <a:xfrm>
          <a:off x="0" y="0"/>
          <a:ext cx="0" cy="0"/>
          <a:chOff x="0" y="0"/>
          <a:chExt cx="0" cy="0"/>
        </a:xfrm>
      </p:grpSpPr>
      <p:sp>
        <p:nvSpPr>
          <p:cNvPr id="8264" name="Google Shape;8264;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5" name="Google Shape;8265;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These visuals could represent transformations (left) or operations (right)</a:t>
            </a:r>
            <a:endParaRPr lang="en-GB"/>
          </a:p>
          <a:p>
            <a:pPr marL="457200" lvl="0" indent="-298450" algn="l" rtl="0">
              <a:spcBef>
                <a:spcPts val="0"/>
              </a:spcBef>
              <a:spcAft>
                <a:spcPts val="0"/>
              </a:spcAft>
              <a:buSzPts val="1100"/>
              <a:buChar char="-"/>
            </a:pPr>
            <a:r>
              <a:rPr lang="en-GB"/>
              <a:t>The visuals on the right use the Math Equations Add on for Google Slides.</a:t>
            </a:r>
            <a:endParaRPr lang="en-GB"/>
          </a:p>
          <a:p>
            <a:pPr marL="457200" lvl="0" indent="-298450" algn="l" rtl="0">
              <a:spcBef>
                <a:spcPts val="0"/>
              </a:spcBef>
              <a:spcAft>
                <a:spcPts val="0"/>
              </a:spcAft>
              <a:buSzPts val="1100"/>
              <a:buChar char="-"/>
            </a:pPr>
            <a:r>
              <a:rPr lang="en-GB"/>
              <a:t>If you click on the equation you are able to modify it by:</a:t>
            </a:r>
            <a:endParaRPr lang="en-GB"/>
          </a:p>
          <a:p>
            <a:pPr marL="914400" lvl="1" indent="-298450" algn="l" rtl="0">
              <a:spcBef>
                <a:spcPts val="0"/>
              </a:spcBef>
              <a:spcAft>
                <a:spcPts val="0"/>
              </a:spcAft>
              <a:buSzPts val="1100"/>
              <a:buChar char="-"/>
            </a:pPr>
            <a:r>
              <a:rPr lang="en-GB"/>
              <a:t>Selecting Add Ons → Math Equations → Menu</a:t>
            </a:r>
            <a:endParaRPr lang="en-GB"/>
          </a:p>
          <a:p>
            <a:pPr marL="914400" lvl="1" indent="-298450" algn="l" rtl="0">
              <a:spcBef>
                <a:spcPts val="0"/>
              </a:spcBef>
              <a:spcAft>
                <a:spcPts val="0"/>
              </a:spcAft>
              <a:buSzPts val="1100"/>
              <a:buChar char="-"/>
            </a:pPr>
            <a:r>
              <a:rPr lang="en-GB"/>
              <a:t>While the equation is selected, click “Connect to Equation” on the “Math Equations UI”</a:t>
            </a:r>
            <a:endParaRPr lang="en-GB"/>
          </a:p>
          <a:p>
            <a:pPr marL="914400" lvl="1" indent="-298450" algn="l" rtl="0">
              <a:spcBef>
                <a:spcPts val="0"/>
              </a:spcBef>
              <a:spcAft>
                <a:spcPts val="0"/>
              </a:spcAft>
              <a:buSzPts val="1100"/>
              <a:buChar char="-"/>
            </a:pPr>
            <a:r>
              <a:rPr lang="en-GB"/>
              <a:t>Then change the properties like color, size, etc.</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68"/>
        <p:cNvGrpSpPr/>
        <p:nvPr/>
      </p:nvGrpSpPr>
      <p:grpSpPr>
        <a:xfrm>
          <a:off x="0" y="0"/>
          <a:ext cx="0" cy="0"/>
          <a:chOff x="0" y="0"/>
          <a:chExt cx="0" cy="0"/>
        </a:xfrm>
      </p:grpSpPr>
      <p:sp>
        <p:nvSpPr>
          <p:cNvPr id="8269" name="Google Shape;8269;gb3a777e7c9_117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0" name="Google Shape;8270;gb3a777e7c9_117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03"/>
        <p:cNvGrpSpPr/>
        <p:nvPr/>
      </p:nvGrpSpPr>
      <p:grpSpPr>
        <a:xfrm>
          <a:off x="0" y="0"/>
          <a:ext cx="0" cy="0"/>
          <a:chOff x="0" y="0"/>
          <a:chExt cx="0" cy="0"/>
        </a:xfrm>
      </p:grpSpPr>
      <p:sp>
        <p:nvSpPr>
          <p:cNvPr id="8304" name="Google Shape;8304;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30"/>
        <p:cNvGrpSpPr/>
        <p:nvPr/>
      </p:nvGrpSpPr>
      <p:grpSpPr>
        <a:xfrm>
          <a:off x="0" y="0"/>
          <a:ext cx="0" cy="0"/>
          <a:chOff x="0" y="0"/>
          <a:chExt cx="0" cy="0"/>
        </a:xfrm>
      </p:grpSpPr>
      <p:sp>
        <p:nvSpPr>
          <p:cNvPr id="8331" name="Google Shape;8331;ge819f39c49_1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2" name="Google Shape;8332;ge819f39c49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65"/>
        <p:cNvGrpSpPr/>
        <p:nvPr/>
      </p:nvGrpSpPr>
      <p:grpSpPr>
        <a:xfrm>
          <a:off x="0" y="0"/>
          <a:ext cx="0" cy="0"/>
          <a:chOff x="0" y="0"/>
          <a:chExt cx="0" cy="0"/>
        </a:xfrm>
      </p:grpSpPr>
      <p:sp>
        <p:nvSpPr>
          <p:cNvPr id="8366" name="Google Shape;8366;gd76a25d0e0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7" name="Google Shape;8367;gd76a25d0e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94"/>
        <p:cNvGrpSpPr/>
        <p:nvPr/>
      </p:nvGrpSpPr>
      <p:grpSpPr>
        <a:xfrm>
          <a:off x="0" y="0"/>
          <a:ext cx="0" cy="0"/>
          <a:chOff x="0" y="0"/>
          <a:chExt cx="0" cy="0"/>
        </a:xfrm>
      </p:grpSpPr>
      <p:sp>
        <p:nvSpPr>
          <p:cNvPr id="8395" name="Google Shape;8395;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6" name="Google Shape;839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22"/>
        <p:cNvGrpSpPr/>
        <p:nvPr/>
      </p:nvGrpSpPr>
      <p:grpSpPr>
        <a:xfrm>
          <a:off x="0" y="0"/>
          <a:ext cx="0" cy="0"/>
          <a:chOff x="0" y="0"/>
          <a:chExt cx="0" cy="0"/>
        </a:xfrm>
      </p:grpSpPr>
      <p:sp>
        <p:nvSpPr>
          <p:cNvPr id="8423" name="Google Shape;8423;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4" name="Google Shape;842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23"/>
        <p:cNvGrpSpPr/>
        <p:nvPr/>
      </p:nvGrpSpPr>
      <p:grpSpPr>
        <a:xfrm>
          <a:off x="0" y="0"/>
          <a:ext cx="0" cy="0"/>
          <a:chOff x="0" y="0"/>
          <a:chExt cx="0" cy="0"/>
        </a:xfrm>
      </p:grpSpPr>
      <p:sp>
        <p:nvSpPr>
          <p:cNvPr id="8524" name="Google Shape;8524;ge8da6043e1_6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5" name="Google Shape;8525;ge8da6043e1_6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21"/>
        <p:cNvGrpSpPr/>
        <p:nvPr/>
      </p:nvGrpSpPr>
      <p:grpSpPr>
        <a:xfrm>
          <a:off x="0" y="0"/>
          <a:ext cx="0" cy="0"/>
          <a:chOff x="0" y="0"/>
          <a:chExt cx="0" cy="0"/>
        </a:xfrm>
      </p:grpSpPr>
      <p:sp>
        <p:nvSpPr>
          <p:cNvPr id="8622" name="Google Shape;8622;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3" name="Google Shape;8623;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6"/>
        <p:cNvGrpSpPr/>
        <p:nvPr/>
      </p:nvGrpSpPr>
      <p:grpSpPr>
        <a:xfrm>
          <a:off x="0" y="0"/>
          <a:ext cx="0" cy="0"/>
          <a:chOff x="0" y="0"/>
          <a:chExt cx="0" cy="0"/>
        </a:xfrm>
      </p:grpSpPr>
      <p:sp>
        <p:nvSpPr>
          <p:cNvPr id="8667" name="Google Shape;8667;ge0f7245fb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8" name="Google Shape;8668;ge0f7245fb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52"/>
        <p:cNvGrpSpPr/>
        <p:nvPr/>
      </p:nvGrpSpPr>
      <p:grpSpPr>
        <a:xfrm>
          <a:off x="0" y="0"/>
          <a:ext cx="0" cy="0"/>
          <a:chOff x="0" y="0"/>
          <a:chExt cx="0" cy="0"/>
        </a:xfrm>
      </p:grpSpPr>
      <p:sp>
        <p:nvSpPr>
          <p:cNvPr id="8753" name="Google Shape;8753;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4" name="Google Shape;8754;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85"/>
        <p:cNvGrpSpPr/>
        <p:nvPr/>
      </p:nvGrpSpPr>
      <p:grpSpPr>
        <a:xfrm>
          <a:off x="0" y="0"/>
          <a:ext cx="0" cy="0"/>
          <a:chOff x="0" y="0"/>
          <a:chExt cx="0" cy="0"/>
        </a:xfrm>
      </p:grpSpPr>
      <p:sp>
        <p:nvSpPr>
          <p:cNvPr id="8786" name="Google Shape;8786;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7" name="Google Shape;8787;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09"/>
        <p:cNvGrpSpPr/>
        <p:nvPr/>
      </p:nvGrpSpPr>
      <p:grpSpPr>
        <a:xfrm>
          <a:off x="0" y="0"/>
          <a:ext cx="0" cy="0"/>
          <a:chOff x="0" y="0"/>
          <a:chExt cx="0" cy="0"/>
        </a:xfrm>
      </p:grpSpPr>
      <p:sp>
        <p:nvSpPr>
          <p:cNvPr id="8810" name="Google Shape;8810;gb3a777e7c9_11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1" name="Google Shape;8811;gb3a777e7c9_1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32"/>
        <p:cNvGrpSpPr/>
        <p:nvPr/>
      </p:nvGrpSpPr>
      <p:grpSpPr>
        <a:xfrm>
          <a:off x="0" y="0"/>
          <a:ext cx="0" cy="0"/>
          <a:chOff x="0" y="0"/>
          <a:chExt cx="0" cy="0"/>
        </a:xfrm>
      </p:grpSpPr>
      <p:sp>
        <p:nvSpPr>
          <p:cNvPr id="8833" name="Google Shape;8833;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4" name="Google Shape;8834;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37"/>
        <p:cNvGrpSpPr/>
        <p:nvPr/>
      </p:nvGrpSpPr>
      <p:grpSpPr>
        <a:xfrm>
          <a:off x="0" y="0"/>
          <a:ext cx="0" cy="0"/>
          <a:chOff x="0" y="0"/>
          <a:chExt cx="0" cy="0"/>
        </a:xfrm>
      </p:grpSpPr>
      <p:sp>
        <p:nvSpPr>
          <p:cNvPr id="8838" name="Google Shape;8838;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9" name="Google Shape;8839;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49"/>
        <p:cNvGrpSpPr/>
        <p:nvPr/>
      </p:nvGrpSpPr>
      <p:grpSpPr>
        <a:xfrm>
          <a:off x="0" y="0"/>
          <a:ext cx="0" cy="0"/>
          <a:chOff x="0" y="0"/>
          <a:chExt cx="0" cy="0"/>
        </a:xfrm>
      </p:grpSpPr>
      <p:sp>
        <p:nvSpPr>
          <p:cNvPr id="8850" name="Google Shape;8850;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1" name="Google Shape;8851;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54"/>
        <p:cNvGrpSpPr/>
        <p:nvPr/>
      </p:nvGrpSpPr>
      <p:grpSpPr>
        <a:xfrm>
          <a:off x="0" y="0"/>
          <a:ext cx="0" cy="0"/>
          <a:chOff x="0" y="0"/>
          <a:chExt cx="0" cy="0"/>
        </a:xfrm>
      </p:grpSpPr>
      <p:sp>
        <p:nvSpPr>
          <p:cNvPr id="8855" name="Google Shape;8855;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6" name="Google Shape;8856;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@avsthiago</a:t>
            </a:r>
            <a:endParaRPr lang="en-GB" u="sng">
              <a:solidFill>
                <a:schemeClr val="hlink"/>
              </a:solidFill>
              <a:hlinkClick r:id="rId3"/>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78"/>
        <p:cNvGrpSpPr/>
        <p:nvPr/>
      </p:nvGrpSpPr>
      <p:grpSpPr>
        <a:xfrm>
          <a:off x="0" y="0"/>
          <a:ext cx="0" cy="0"/>
          <a:chOff x="0" y="0"/>
          <a:chExt cx="0" cy="0"/>
        </a:xfrm>
      </p:grpSpPr>
      <p:sp>
        <p:nvSpPr>
          <p:cNvPr id="8979" name="Google Shape;8979;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0" name="Google Shape;8980;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71"/>
        <p:cNvGrpSpPr/>
        <p:nvPr/>
      </p:nvGrpSpPr>
      <p:grpSpPr>
        <a:xfrm>
          <a:off x="0" y="0"/>
          <a:ext cx="0" cy="0"/>
          <a:chOff x="0" y="0"/>
          <a:chExt cx="0" cy="0"/>
        </a:xfrm>
      </p:grpSpPr>
      <p:sp>
        <p:nvSpPr>
          <p:cNvPr id="9072" name="Google Shape;9072;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3" name="Google Shape;9073;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95"/>
        <p:cNvGrpSpPr/>
        <p:nvPr/>
      </p:nvGrpSpPr>
      <p:grpSpPr>
        <a:xfrm>
          <a:off x="0" y="0"/>
          <a:ext cx="0" cy="0"/>
          <a:chOff x="0" y="0"/>
          <a:chExt cx="0" cy="0"/>
        </a:xfrm>
      </p:grpSpPr>
      <p:sp>
        <p:nvSpPr>
          <p:cNvPr id="9096" name="Google Shape;9096;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7" name="Google Shape;9097;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19"/>
        <p:cNvGrpSpPr/>
        <p:nvPr/>
      </p:nvGrpSpPr>
      <p:grpSpPr>
        <a:xfrm>
          <a:off x="0" y="0"/>
          <a:ext cx="0" cy="0"/>
          <a:chOff x="0" y="0"/>
          <a:chExt cx="0" cy="0"/>
        </a:xfrm>
      </p:grpSpPr>
      <p:sp>
        <p:nvSpPr>
          <p:cNvPr id="9120" name="Google Shape;9120;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1" name="Google Shape;9121;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grpSp>
        <p:nvGrpSpPr>
          <p:cNvPr id="3074" name="组合 6"/>
          <p:cNvGrpSpPr/>
          <p:nvPr userDrawn="1"/>
        </p:nvGrpSpPr>
        <p:grpSpPr>
          <a:xfrm>
            <a:off x="-2382" y="0"/>
            <a:ext cx="9149002" cy="5170885"/>
            <a:chOff x="-10632" y="-1"/>
            <a:chExt cx="9148562" cy="6894196"/>
          </a:xfrm>
        </p:grpSpPr>
        <p:sp>
          <p:nvSpPr>
            <p:cNvPr id="8" name="矩形 7"/>
            <p:cNvSpPr/>
            <p:nvPr/>
          </p:nvSpPr>
          <p:spPr>
            <a:xfrm flipH="1">
              <a:off x="-10632" y="-1"/>
              <a:ext cx="9143799" cy="693706"/>
            </a:xfrm>
            <a:prstGeom prst="rect">
              <a:avLst/>
            </a:prstGeom>
            <a:gradFill flip="none" rotWithShape="1">
              <a:gsLst>
                <a:gs pos="0">
                  <a:srgbClr val="6A1E1C"/>
                </a:gs>
                <a:gs pos="0">
                  <a:schemeClr val="accent2">
                    <a:lumMod val="75000"/>
                    <a:shade val="30000"/>
                    <a:satMod val="115000"/>
                  </a:schemeClr>
                </a:gs>
                <a:gs pos="32000">
                  <a:schemeClr val="accent2">
                    <a:lumMod val="75000"/>
                    <a:shade val="100000"/>
                    <a:satMod val="115000"/>
                  </a:schemeClr>
                </a:gs>
              </a:gsLst>
              <a:lin ang="0" scaled="1"/>
              <a:tileRect/>
            </a:gradFill>
            <a:ln>
              <a:solidFill>
                <a:srgbClr val="C00000"/>
              </a:solidFill>
            </a:ln>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9660" y="42241"/>
              <a:ext cx="487406" cy="627576"/>
            </a:xfrm>
            <a:prstGeom prst="rect">
              <a:avLst/>
            </a:prstGeom>
            <a:effectLst>
              <a:glow>
                <a:schemeClr val="bg1">
                  <a:alpha val="29000"/>
                </a:schemeClr>
              </a:glow>
            </a:effectLst>
          </p:spPr>
        </p:pic>
        <p:sp>
          <p:nvSpPr>
            <p:cNvPr id="10" name="矩形 9"/>
            <p:cNvSpPr/>
            <p:nvPr/>
          </p:nvSpPr>
          <p:spPr>
            <a:xfrm flipV="1">
              <a:off x="-5869" y="6565597"/>
              <a:ext cx="9143799" cy="328598"/>
            </a:xfrm>
            <a:prstGeom prst="rect">
              <a:avLst/>
            </a:prstGeom>
            <a:pattFill prst="pct20">
              <a:fgClr>
                <a:schemeClr val="bg1">
                  <a:lumMod val="50000"/>
                </a:schemeClr>
              </a:fgClr>
              <a:bgClr>
                <a:schemeClr val="bg1">
                  <a:lumMod val="65000"/>
                </a:schemeClr>
              </a:bgClr>
            </a:pattFill>
            <a:ln>
              <a:noFill/>
            </a:ln>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grpSp>
      <p:pic>
        <p:nvPicPr>
          <p:cNvPr id="3075" name="图片 10"/>
          <p:cNvPicPr>
            <a:picLocks noChangeAspect="1"/>
          </p:cNvPicPr>
          <p:nvPr userDrawn="1"/>
        </p:nvPicPr>
        <p:blipFill>
          <a:blip r:embed="rId3"/>
          <a:stretch>
            <a:fillRect/>
          </a:stretch>
        </p:blipFill>
        <p:spPr>
          <a:xfrm>
            <a:off x="6648299" y="4955381"/>
            <a:ext cx="346526" cy="196454"/>
          </a:xfrm>
          <a:prstGeom prst="rect">
            <a:avLst/>
          </a:prstGeom>
          <a:noFill/>
          <a:ln w="9525">
            <a:noFill/>
          </a:ln>
        </p:spPr>
      </p:pic>
      <p:sp>
        <p:nvSpPr>
          <p:cNvPr id="12" name="TextBox 9"/>
          <p:cNvSpPr txBox="1">
            <a:spLocks noChangeArrowheads="1"/>
          </p:cNvSpPr>
          <p:nvPr/>
        </p:nvSpPr>
        <p:spPr bwMode="auto">
          <a:xfrm>
            <a:off x="6997206" y="4933950"/>
            <a:ext cx="2138697"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zh-CN" sz="1050" b="1" i="0" u="none" strike="noStrike" kern="1200" cap="none" spc="0" normalizeH="0" baseline="0" noProof="0">
                <a:ln>
                  <a:noFill/>
                </a:ln>
                <a:solidFill>
                  <a:schemeClr val="tx1"/>
                </a:solidFill>
                <a:effectLst/>
                <a:uLnTx/>
                <a:uFillTx/>
                <a:latin typeface="Bodoni MT" panose="02070603080606020203" pitchFamily="18" charset="0"/>
                <a:ea typeface="+mn-ea"/>
                <a:cs typeface="+mn-cs"/>
              </a:rPr>
              <a:t>Advanced</a:t>
            </a:r>
            <a:r>
              <a:rPr kumimoji="0" lang="en-US" altLang="zh-CN" sz="1050" b="0" i="0" u="none" strike="noStrike" kern="1200" cap="none" spc="0" normalizeH="0" baseline="0" noProof="0">
                <a:ln>
                  <a:noFill/>
                </a:ln>
                <a:solidFill>
                  <a:schemeClr val="tx1"/>
                </a:solidFill>
                <a:effectLst/>
                <a:uLnTx/>
                <a:uFillTx/>
                <a:latin typeface="Calibri" panose="020F0502020204030204" pitchFamily="34" charset="0"/>
                <a:ea typeface="+mn-ea"/>
                <a:cs typeface="+mn-cs"/>
              </a:rPr>
              <a:t> </a:t>
            </a:r>
            <a:r>
              <a:rPr kumimoji="0" lang="en-US" altLang="zh-CN" sz="1050" b="1" i="0" u="none" strike="noStrike" kern="1200" cap="none" spc="0" normalizeH="0" baseline="0" noProof="0">
                <a:ln>
                  <a:noFill/>
                </a:ln>
                <a:solidFill>
                  <a:schemeClr val="tx1"/>
                </a:solidFill>
                <a:effectLst/>
                <a:uLnTx/>
                <a:uFillTx/>
                <a:latin typeface="Bodoni MT" panose="02070603080606020203" pitchFamily="18" charset="0"/>
                <a:ea typeface="+mn-ea"/>
                <a:cs typeface="+mn-cs"/>
              </a:rPr>
              <a:t>Data Analysis Laboratory</a:t>
            </a:r>
            <a:endParaRPr kumimoji="0" lang="en-US" altLang="zh-CN" sz="1050" b="1" i="0" u="none" strike="noStrike" kern="1200" cap="none" spc="0" normalizeH="0" baseline="0" noProof="0">
              <a:ln>
                <a:noFill/>
              </a:ln>
              <a:solidFill>
                <a:schemeClr val="tx1"/>
              </a:solidFill>
              <a:effectLst/>
              <a:uLnTx/>
              <a:uFillTx/>
              <a:latin typeface="Bodoni MT" panose="02070603080606020203" pitchFamily="18" charset="0"/>
              <a:ea typeface="+mn-ea"/>
              <a:cs typeface="+mn-cs"/>
            </a:endParaRPr>
          </a:p>
        </p:txBody>
      </p:sp>
      <p:sp>
        <p:nvSpPr>
          <p:cNvPr id="17" name="文本占位符 16"/>
          <p:cNvSpPr>
            <a:spLocks noGrp="1"/>
          </p:cNvSpPr>
          <p:nvPr>
            <p:ph type="body" sz="quarter" idx="11"/>
          </p:nvPr>
        </p:nvSpPr>
        <p:spPr>
          <a:xfrm>
            <a:off x="187399" y="40565"/>
            <a:ext cx="7742440" cy="432197"/>
          </a:xfrm>
        </p:spPr>
        <p:txBody>
          <a:bodyPr anchor="ctr">
            <a:noAutofit/>
          </a:bodyPr>
          <a:lstStyle>
            <a:lvl1pPr marL="0" indent="0">
              <a:buNone/>
              <a:defRPr sz="3000">
                <a:solidFill>
                  <a:schemeClr val="bg1"/>
                </a:solidFill>
                <a:effectLst>
                  <a:outerShdw blurRad="38100" dist="38100" dir="2700000" algn="tl">
                    <a:srgbClr val="000000">
                      <a:alpha val="43137"/>
                    </a:srgbClr>
                  </a:outerShdw>
                </a:effectLst>
                <a:latin typeface="+mj-lt"/>
              </a:defRPr>
            </a:lvl1pPr>
          </a:lstStyle>
          <a:p>
            <a:pPr lvl="0"/>
            <a:r>
              <a:rPr lang="zh-CN" altLang="en-US" dirty="0"/>
              <a:t>单击此处编辑母版文本样式</a:t>
            </a:r>
            <a:endParaRPr lang="zh-CN" altLang="en-US" dirty="0"/>
          </a:p>
        </p:txBody>
      </p:sp>
      <p:sp>
        <p:nvSpPr>
          <p:cNvPr id="2" name="日期占位符 1"/>
          <p:cNvSpPr>
            <a:spLocks noGrp="1"/>
          </p:cNvSpPr>
          <p:nvPr>
            <p:ph type="dt" sz="half" idx="12"/>
          </p:nvPr>
        </p:nvSpPr>
        <p:spPr>
          <a:xfrm>
            <a:off x="457271" y="4767263"/>
            <a:ext cx="2133933" cy="273844"/>
          </a:xfrm>
        </p:spPr>
        <p:txBody>
          <a:bodyPr/>
          <a:lstStyle/>
          <a:p>
            <a:pPr marL="0" marR="0" lvl="0" indent="0" algn="l" defTabSz="4572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3"/>
          </p:nvPr>
        </p:nvSpPr>
        <p:spPr>
          <a:xfrm>
            <a:off x="3124688" y="4767263"/>
            <a:ext cx="2894862" cy="273844"/>
          </a:xfrm>
        </p:spPr>
        <p:txBody>
          <a:bodyPr/>
          <a:lstStyle/>
          <a:p>
            <a:pPr marL="0" marR="0" lvl="0" indent="0" algn="ctr" defTabSz="4572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pPr>
            <a:fld id="{F975A511-4DFD-47E7-B62C-DFE6175AB48A}" type="slidenum">
              <a:rPr kumimoji="0" lang="en-US" altLang="zh-C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https://github.com/dair-ai/ml-visuals" TargetMode="External"/><Relationship Id="rId1"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xml"/><Relationship Id="rId1" Type="http://schemas.openxmlformats.org/officeDocument/2006/relationships/image" Target="../media/image4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image" Target="../media/image49.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114.xml.rels><?xml version="1.0" encoding="UTF-8" standalone="yes"?>
<Relationships xmlns="http://schemas.openxmlformats.org/package/2006/relationships"><Relationship Id="rId9" Type="http://schemas.openxmlformats.org/officeDocument/2006/relationships/notesSlide" Target="../notesSlides/notesSlide114.xml"/><Relationship Id="rId8" Type="http://schemas.openxmlformats.org/officeDocument/2006/relationships/slideLayout" Target="../slideLayouts/slideLayout3.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image" Target="../media/image51.png"/></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115.xml"/><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58.jpe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116.xml"/><Relationship Id="rId3" Type="http://schemas.openxmlformats.org/officeDocument/2006/relationships/slideLayout" Target="../slideLayouts/slideLayout3.xml"/><Relationship Id="rId2" Type="http://schemas.openxmlformats.org/officeDocument/2006/relationships/image" Target="../media/image60.png"/><Relationship Id="rId1" Type="http://schemas.openxmlformats.org/officeDocument/2006/relationships/image" Target="../media/image59.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20.xml"/><Relationship Id="rId5" Type="http://schemas.openxmlformats.org/officeDocument/2006/relationships/slideLayout" Target="../slideLayouts/slideLayout3.xml"/><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123.xml"/><Relationship Id="rId3" Type="http://schemas.openxmlformats.org/officeDocument/2006/relationships/slideLayout" Target="../slideLayouts/slideLayout1.xml"/><Relationship Id="rId2" Type="http://schemas.openxmlformats.org/officeDocument/2006/relationships/image" Target="../media/image68.jpeg"/><Relationship Id="rId1" Type="http://schemas.openxmlformats.org/officeDocument/2006/relationships/image" Target="../media/image67.jpe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xml"/><Relationship Id="rId1" Type="http://schemas.openxmlformats.org/officeDocument/2006/relationships/image" Target="../media/image53.GI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2" Type="http://schemas.openxmlformats.org/officeDocument/2006/relationships/notesSlide" Target="../notesSlides/notesSlide129.xml"/><Relationship Id="rId11" Type="http://schemas.openxmlformats.org/officeDocument/2006/relationships/slideLayout" Target="../slideLayouts/slideLayout1.xml"/><Relationship Id="rId10" Type="http://schemas.openxmlformats.org/officeDocument/2006/relationships/image" Target="../media/image78.png"/><Relationship Id="rId1"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2" Type="http://schemas.openxmlformats.org/officeDocument/2006/relationships/notesSlide" Target="../notesSlides/notesSlide130.xml"/><Relationship Id="rId11" Type="http://schemas.openxmlformats.org/officeDocument/2006/relationships/slideLayout" Target="../slideLayouts/slideLayout1.xml"/><Relationship Id="rId10" Type="http://schemas.openxmlformats.org/officeDocument/2006/relationships/image" Target="../media/image78.png"/><Relationship Id="rId1" Type="http://schemas.openxmlformats.org/officeDocument/2006/relationships/image" Target="../media/image69.png"/></Relationships>
</file>

<file path=ppt/slides/_rels/slide131.xml.rels><?xml version="1.0" encoding="UTF-8" standalone="yes"?>
<Relationships xmlns="http://schemas.openxmlformats.org/package/2006/relationships"><Relationship Id="rId5" Type="http://schemas.openxmlformats.org/officeDocument/2006/relationships/notesSlide" Target="../notesSlides/notesSlide131.xml"/><Relationship Id="rId4" Type="http://schemas.openxmlformats.org/officeDocument/2006/relationships/slideLayout" Target="../slideLayouts/slideLayout1.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132.xml.rels><?xml version="1.0" encoding="UTF-8" standalone="yes"?>
<Relationships xmlns="http://schemas.openxmlformats.org/package/2006/relationships"><Relationship Id="rId7" Type="http://schemas.openxmlformats.org/officeDocument/2006/relationships/notesSlide" Target="../notesSlides/notesSlide132.xml"/><Relationship Id="rId6"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image" Target="../media/image70.png"/></Relationships>
</file>

<file path=ppt/slides/_rels/slide133.xml.rels><?xml version="1.0" encoding="UTF-8" standalone="yes"?>
<Relationships xmlns="http://schemas.openxmlformats.org/package/2006/relationships"><Relationship Id="rId5" Type="http://schemas.openxmlformats.org/officeDocument/2006/relationships/notesSlide" Target="../notesSlides/notesSlide133.xml"/><Relationship Id="rId4" Type="http://schemas.openxmlformats.org/officeDocument/2006/relationships/slideLayout" Target="../slideLayouts/slideLayout1.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79.png"/></Relationships>
</file>

<file path=ppt/slides/_rels/slide134.xml.rels><?xml version="1.0" encoding="UTF-8" standalone="yes"?>
<Relationships xmlns="http://schemas.openxmlformats.org/package/2006/relationships"><Relationship Id="rId8" Type="http://schemas.openxmlformats.org/officeDocument/2006/relationships/notesSlide" Target="../notesSlides/notesSlide134.xml"/><Relationship Id="rId7" Type="http://schemas.openxmlformats.org/officeDocument/2006/relationships/slideLayout" Target="../slideLayouts/slideLayout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135.xml.rels><?xml version="1.0" encoding="UTF-8" standalone="yes"?>
<Relationships xmlns="http://schemas.openxmlformats.org/package/2006/relationships"><Relationship Id="rId8" Type="http://schemas.openxmlformats.org/officeDocument/2006/relationships/notesSlide" Target="../notesSlides/notesSlide135.xml"/><Relationship Id="rId7" Type="http://schemas.openxmlformats.org/officeDocument/2006/relationships/slideLayout" Target="../slideLayouts/slideLayout1.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image" Target="../media/image89.jpeg"/></Relationships>
</file>

<file path=ppt/slides/_rels/slide136.xml.rels><?xml version="1.0" encoding="UTF-8" standalone="yes"?>
<Relationships xmlns="http://schemas.openxmlformats.org/package/2006/relationships"><Relationship Id="rId9" Type="http://schemas.openxmlformats.org/officeDocument/2006/relationships/image" Target="../media/image103.jpeg"/><Relationship Id="rId8" Type="http://schemas.openxmlformats.org/officeDocument/2006/relationships/image" Target="../media/image102.jpeg"/><Relationship Id="rId7" Type="http://schemas.openxmlformats.org/officeDocument/2006/relationships/image" Target="../media/image101.jpeg"/><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 Id="rId3" Type="http://schemas.openxmlformats.org/officeDocument/2006/relationships/image" Target="../media/image97.jpeg"/><Relationship Id="rId24" Type="http://schemas.openxmlformats.org/officeDocument/2006/relationships/notesSlide" Target="../notesSlides/notesSlide136.xml"/><Relationship Id="rId23" Type="http://schemas.openxmlformats.org/officeDocument/2006/relationships/slideLayout" Target="../slideLayouts/slideLayout1.xml"/><Relationship Id="rId22" Type="http://schemas.openxmlformats.org/officeDocument/2006/relationships/image" Target="../media/image116.jpeg"/><Relationship Id="rId21" Type="http://schemas.openxmlformats.org/officeDocument/2006/relationships/image" Target="../media/image115.jpeg"/><Relationship Id="rId20" Type="http://schemas.openxmlformats.org/officeDocument/2006/relationships/image" Target="../media/image114.jpeg"/><Relationship Id="rId2" Type="http://schemas.openxmlformats.org/officeDocument/2006/relationships/image" Target="../media/image96.jpeg"/><Relationship Id="rId19" Type="http://schemas.openxmlformats.org/officeDocument/2006/relationships/image" Target="../media/image113.jpeg"/><Relationship Id="rId18" Type="http://schemas.openxmlformats.org/officeDocument/2006/relationships/image" Target="../media/image112.jpeg"/><Relationship Id="rId17" Type="http://schemas.openxmlformats.org/officeDocument/2006/relationships/image" Target="../media/image111.jpeg"/><Relationship Id="rId16" Type="http://schemas.openxmlformats.org/officeDocument/2006/relationships/image" Target="../media/image110.jpeg"/><Relationship Id="rId15" Type="http://schemas.openxmlformats.org/officeDocument/2006/relationships/image" Target="../media/image109.jpeg"/><Relationship Id="rId14" Type="http://schemas.openxmlformats.org/officeDocument/2006/relationships/image" Target="../media/image108.jpeg"/><Relationship Id="rId13" Type="http://schemas.openxmlformats.org/officeDocument/2006/relationships/image" Target="../media/image107.jpeg"/><Relationship Id="rId12" Type="http://schemas.openxmlformats.org/officeDocument/2006/relationships/image" Target="../media/image106.jpeg"/><Relationship Id="rId11" Type="http://schemas.openxmlformats.org/officeDocument/2006/relationships/image" Target="../media/image105.jpeg"/><Relationship Id="rId10" Type="http://schemas.openxmlformats.org/officeDocument/2006/relationships/image" Target="../media/image104.jpeg"/><Relationship Id="rId1" Type="http://schemas.openxmlformats.org/officeDocument/2006/relationships/image" Target="../media/image95.jpeg"/></Relationships>
</file>

<file path=ppt/slides/_rels/slide137.xml.rels><?xml version="1.0" encoding="UTF-8" standalone="yes"?>
<Relationships xmlns="http://schemas.openxmlformats.org/package/2006/relationships"><Relationship Id="rId9" Type="http://schemas.openxmlformats.org/officeDocument/2006/relationships/notesSlide" Target="../notesSlides/notesSlide137.xml"/><Relationship Id="rId8" Type="http://schemas.openxmlformats.org/officeDocument/2006/relationships/slideLayout" Target="../slideLayouts/slideLayout1.xml"/><Relationship Id="rId7" Type="http://schemas.openxmlformats.org/officeDocument/2006/relationships/image" Target="../media/image101.jpeg"/><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95.jpeg"/></Relationships>
</file>

<file path=ppt/slides/_rels/slide138.xml.rels><?xml version="1.0" encoding="UTF-8" standalone="yes"?>
<Relationships xmlns="http://schemas.openxmlformats.org/package/2006/relationships"><Relationship Id="rId9" Type="http://schemas.openxmlformats.org/officeDocument/2006/relationships/image" Target="../media/image104.jpeg"/><Relationship Id="rId8" Type="http://schemas.openxmlformats.org/officeDocument/2006/relationships/image" Target="../media/image103.jpeg"/><Relationship Id="rId7" Type="http://schemas.openxmlformats.org/officeDocument/2006/relationships/image" Target="../media/image101.jpeg"/><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9" Type="http://schemas.openxmlformats.org/officeDocument/2006/relationships/notesSlide" Target="../notesSlides/notesSlide138.xml"/><Relationship Id="rId18" Type="http://schemas.openxmlformats.org/officeDocument/2006/relationships/slideLayout" Target="../slideLayouts/slideLayout1.xml"/><Relationship Id="rId17" Type="http://schemas.openxmlformats.org/officeDocument/2006/relationships/image" Target="../media/image117.png"/><Relationship Id="rId16" Type="http://schemas.openxmlformats.org/officeDocument/2006/relationships/image" Target="../media/image116.jpeg"/><Relationship Id="rId15" Type="http://schemas.openxmlformats.org/officeDocument/2006/relationships/image" Target="../media/image114.jpeg"/><Relationship Id="rId14" Type="http://schemas.openxmlformats.org/officeDocument/2006/relationships/image" Target="../media/image113.jpeg"/><Relationship Id="rId13" Type="http://schemas.openxmlformats.org/officeDocument/2006/relationships/image" Target="../media/image112.jpeg"/><Relationship Id="rId12" Type="http://schemas.openxmlformats.org/officeDocument/2006/relationships/image" Target="../media/image111.jpeg"/><Relationship Id="rId11" Type="http://schemas.openxmlformats.org/officeDocument/2006/relationships/image" Target="../media/image110.jpeg"/><Relationship Id="rId10" Type="http://schemas.openxmlformats.org/officeDocument/2006/relationships/image" Target="../media/image108.jpeg"/><Relationship Id="rId1" Type="http://schemas.openxmlformats.org/officeDocument/2006/relationships/image" Target="../media/image95.jpeg"/></Relationships>
</file>

<file path=ppt/slides/_rels/slide139.xml.rels><?xml version="1.0" encoding="UTF-8" standalone="yes"?>
<Relationships xmlns="http://schemas.openxmlformats.org/package/2006/relationships"><Relationship Id="rId9" Type="http://schemas.openxmlformats.org/officeDocument/2006/relationships/image" Target="../media/image104.jpeg"/><Relationship Id="rId8" Type="http://schemas.openxmlformats.org/officeDocument/2006/relationships/image" Target="../media/image103.jpeg"/><Relationship Id="rId7" Type="http://schemas.openxmlformats.org/officeDocument/2006/relationships/image" Target="../media/image101.jpeg"/><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9" Type="http://schemas.openxmlformats.org/officeDocument/2006/relationships/notesSlide" Target="../notesSlides/notesSlide139.xml"/><Relationship Id="rId18" Type="http://schemas.openxmlformats.org/officeDocument/2006/relationships/slideLayout" Target="../slideLayouts/slideLayout1.xml"/><Relationship Id="rId17" Type="http://schemas.openxmlformats.org/officeDocument/2006/relationships/image" Target="../media/image117.png"/><Relationship Id="rId16" Type="http://schemas.openxmlformats.org/officeDocument/2006/relationships/image" Target="../media/image116.jpeg"/><Relationship Id="rId15" Type="http://schemas.openxmlformats.org/officeDocument/2006/relationships/image" Target="../media/image114.jpeg"/><Relationship Id="rId14" Type="http://schemas.openxmlformats.org/officeDocument/2006/relationships/image" Target="../media/image113.jpeg"/><Relationship Id="rId13" Type="http://schemas.openxmlformats.org/officeDocument/2006/relationships/image" Target="../media/image112.jpeg"/><Relationship Id="rId12" Type="http://schemas.openxmlformats.org/officeDocument/2006/relationships/image" Target="../media/image111.jpeg"/><Relationship Id="rId11" Type="http://schemas.openxmlformats.org/officeDocument/2006/relationships/image" Target="../media/image110.jpeg"/><Relationship Id="rId10" Type="http://schemas.openxmlformats.org/officeDocument/2006/relationships/image" Target="../media/image108.jpeg"/><Relationship Id="rId1" Type="http://schemas.openxmlformats.org/officeDocument/2006/relationships/image" Target="../media/image9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140.xml"/><Relationship Id="rId3" Type="http://schemas.openxmlformats.org/officeDocument/2006/relationships/slideLayout" Target="../slideLayouts/slideLayout1.xml"/><Relationship Id="rId2" Type="http://schemas.openxmlformats.org/officeDocument/2006/relationships/image" Target="../media/image118.jpeg"/><Relationship Id="rId1" Type="http://schemas.openxmlformats.org/officeDocument/2006/relationships/image" Target="../media/image95.jpeg"/></Relationships>
</file>

<file path=ppt/slides/_rels/slide141.xml.rels><?xml version="1.0" encoding="UTF-8" standalone="yes"?>
<Relationships xmlns="http://schemas.openxmlformats.org/package/2006/relationships"><Relationship Id="rId6" Type="http://schemas.openxmlformats.org/officeDocument/2006/relationships/notesSlide" Target="../notesSlides/notesSlide141.xml"/><Relationship Id="rId5" Type="http://schemas.openxmlformats.org/officeDocument/2006/relationships/slideLayout" Target="../slideLayouts/slideLayout1.xml"/><Relationship Id="rId4" Type="http://schemas.openxmlformats.org/officeDocument/2006/relationships/image" Target="../media/image122.jpeg"/><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image" Target="../media/image119.jpeg"/></Relationships>
</file>

<file path=ppt/slides/_rels/slide142.xml.rels><?xml version="1.0" encoding="UTF-8" standalone="yes"?>
<Relationships xmlns="http://schemas.openxmlformats.org/package/2006/relationships"><Relationship Id="rId5" Type="http://schemas.openxmlformats.org/officeDocument/2006/relationships/notesSlide" Target="../notesSlides/notesSlide142.xml"/><Relationship Id="rId4" Type="http://schemas.openxmlformats.org/officeDocument/2006/relationships/slideLayout" Target="../slideLayouts/slideLayout1.xml"/><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image" Target="../media/image119.jpe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xml"/><Relationship Id="rId1" Type="http://schemas.openxmlformats.org/officeDocument/2006/relationships/image" Target="../media/image121.jpeg"/></Relationships>
</file>

<file path=ppt/slides/_rels/slide144.xml.rels><?xml version="1.0" encoding="UTF-8" standalone="yes"?>
<Relationships xmlns="http://schemas.openxmlformats.org/package/2006/relationships"><Relationship Id="rId7" Type="http://schemas.openxmlformats.org/officeDocument/2006/relationships/notesSlide" Target="../notesSlides/notesSlide144.xml"/><Relationship Id="rId6"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image" Target="../media/image70.png"/></Relationships>
</file>

<file path=ppt/slides/_rels/slide145.xml.rels><?xml version="1.0" encoding="UTF-8" standalone="yes"?>
<Relationships xmlns="http://schemas.openxmlformats.org/package/2006/relationships"><Relationship Id="rId4" Type="http://schemas.openxmlformats.org/officeDocument/2006/relationships/notesSlide" Target="../notesSlides/notesSlide145.xml"/><Relationship Id="rId3" Type="http://schemas.openxmlformats.org/officeDocument/2006/relationships/slideLayout" Target="../slideLayouts/slideLayout1.xml"/><Relationship Id="rId2" Type="http://schemas.openxmlformats.org/officeDocument/2006/relationships/image" Target="../media/image117.png"/><Relationship Id="rId1" Type="http://schemas.openxmlformats.org/officeDocument/2006/relationships/image" Target="../media/image121.jpeg"/></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146.xml"/><Relationship Id="rId3" Type="http://schemas.openxmlformats.org/officeDocument/2006/relationships/slideLayout" Target="../slideLayouts/slideLayout1.xml"/><Relationship Id="rId2" Type="http://schemas.openxmlformats.org/officeDocument/2006/relationships/image" Target="../media/image117.png"/><Relationship Id="rId1" Type="http://schemas.openxmlformats.org/officeDocument/2006/relationships/image" Target="../media/image121.jpeg"/></Relationships>
</file>

<file path=ppt/slides/_rels/slide147.xml.rels><?xml version="1.0" encoding="UTF-8" standalone="yes"?>
<Relationships xmlns="http://schemas.openxmlformats.org/package/2006/relationships"><Relationship Id="rId4" Type="http://schemas.openxmlformats.org/officeDocument/2006/relationships/notesSlide" Target="../notesSlides/notesSlide147.xml"/><Relationship Id="rId3" Type="http://schemas.openxmlformats.org/officeDocument/2006/relationships/slideLayout" Target="../slideLayouts/slideLayout1.xml"/><Relationship Id="rId2" Type="http://schemas.openxmlformats.org/officeDocument/2006/relationships/image" Target="../media/image117.png"/><Relationship Id="rId1" Type="http://schemas.openxmlformats.org/officeDocument/2006/relationships/image" Target="../media/image121.jpeg"/></Relationships>
</file>

<file path=ppt/slides/_rels/slide148.xml.rels><?xml version="1.0" encoding="UTF-8" standalone="yes"?>
<Relationships xmlns="http://schemas.openxmlformats.org/package/2006/relationships"><Relationship Id="rId4" Type="http://schemas.openxmlformats.org/officeDocument/2006/relationships/notesSlide" Target="../notesSlides/notesSlide148.xml"/><Relationship Id="rId3" Type="http://schemas.openxmlformats.org/officeDocument/2006/relationships/slideLayout" Target="../slideLayouts/slideLayout1.xml"/><Relationship Id="rId2" Type="http://schemas.openxmlformats.org/officeDocument/2006/relationships/image" Target="../media/image117.png"/><Relationship Id="rId1" Type="http://schemas.openxmlformats.org/officeDocument/2006/relationships/image" Target="../media/image121.jpeg"/></Relationships>
</file>

<file path=ppt/slides/_rels/slide149.xml.rels><?xml version="1.0" encoding="UTF-8" standalone="yes"?>
<Relationships xmlns="http://schemas.openxmlformats.org/package/2006/relationships"><Relationship Id="rId4" Type="http://schemas.openxmlformats.org/officeDocument/2006/relationships/notesSlide" Target="../notesSlides/notesSlide149.xml"/><Relationship Id="rId3" Type="http://schemas.openxmlformats.org/officeDocument/2006/relationships/slideLayout" Target="../slideLayouts/slideLayout1.xml"/><Relationship Id="rId2" Type="http://schemas.openxmlformats.org/officeDocument/2006/relationships/image" Target="../media/image117.png"/><Relationship Id="rId1" Type="http://schemas.openxmlformats.org/officeDocument/2006/relationships/image" Target="../media/image12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xml"/><Relationship Id="rId1" Type="http://schemas.openxmlformats.org/officeDocument/2006/relationships/image" Target="../media/image123.png"/></Relationships>
</file>

<file path=ppt/slides/_rels/slide151.xml.rels><?xml version="1.0" encoding="UTF-8" standalone="yes"?>
<Relationships xmlns="http://schemas.openxmlformats.org/package/2006/relationships"><Relationship Id="rId4" Type="http://schemas.openxmlformats.org/officeDocument/2006/relationships/notesSlide" Target="../notesSlides/notesSlide151.xml"/><Relationship Id="rId3" Type="http://schemas.openxmlformats.org/officeDocument/2006/relationships/slideLayout" Target="../slideLayouts/slideLayout1.xml"/><Relationship Id="rId2" Type="http://schemas.openxmlformats.org/officeDocument/2006/relationships/image" Target="../media/image117.png"/><Relationship Id="rId1" Type="http://schemas.openxmlformats.org/officeDocument/2006/relationships/image" Target="../media/image121.jpeg"/></Relationships>
</file>

<file path=ppt/slides/_rels/slide152.xml.rels><?xml version="1.0" encoding="UTF-8" standalone="yes"?>
<Relationships xmlns="http://schemas.openxmlformats.org/package/2006/relationships"><Relationship Id="rId9" Type="http://schemas.openxmlformats.org/officeDocument/2006/relationships/notesSlide" Target="../notesSlides/notesSlide152.xml"/><Relationship Id="rId8" Type="http://schemas.openxmlformats.org/officeDocument/2006/relationships/slideLayout" Target="../slideLayouts/slideLayout1.xml"/><Relationship Id="rId7" Type="http://schemas.openxmlformats.org/officeDocument/2006/relationships/image" Target="../media/image101.jpeg"/><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95.jpe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slideLayout" Target="../slideLayouts/slideLayout1.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154.xml.rels><?xml version="1.0" encoding="UTF-8" standalone="yes"?>
<Relationships xmlns="http://schemas.openxmlformats.org/package/2006/relationships"><Relationship Id="rId6" Type="http://schemas.openxmlformats.org/officeDocument/2006/relationships/notesSlide" Target="../notesSlides/notesSlide154.xml"/><Relationship Id="rId5" Type="http://schemas.openxmlformats.org/officeDocument/2006/relationships/slideLayout" Target="../slideLayouts/slideLayout1.xml"/><Relationship Id="rId4" Type="http://schemas.openxmlformats.org/officeDocument/2006/relationships/image" Target="../media/image74.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3.png"/></Relationships>
</file>

<file path=ppt/slides/_rels/slide155.xml.rels><?xml version="1.0" encoding="UTF-8" standalone="yes"?>
<Relationships xmlns="http://schemas.openxmlformats.org/package/2006/relationships"><Relationship Id="rId6" Type="http://schemas.openxmlformats.org/officeDocument/2006/relationships/notesSlide" Target="../notesSlides/notesSlide155.xml"/><Relationship Id="rId5" Type="http://schemas.openxmlformats.org/officeDocument/2006/relationships/slideLayout" Target="../slideLayouts/slideLayout3.xml"/><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72.png"/><Relationship Id="rId1" Type="http://schemas.openxmlformats.org/officeDocument/2006/relationships/image" Target="../media/image71.png"/></Relationships>
</file>

<file path=ppt/slides/_rels/slide156.xml.rels><?xml version="1.0" encoding="UTF-8" standalone="yes"?>
<Relationships xmlns="http://schemas.openxmlformats.org/package/2006/relationships"><Relationship Id="rId6" Type="http://schemas.openxmlformats.org/officeDocument/2006/relationships/notesSlide" Target="../notesSlides/notesSlide156.xml"/><Relationship Id="rId5" Type="http://schemas.openxmlformats.org/officeDocument/2006/relationships/slideLayout" Target="../slideLayouts/slideLayout3.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130.png"/><Relationship Id="rId1" Type="http://schemas.openxmlformats.org/officeDocument/2006/relationships/image" Target="../media/image129.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3.xml"/><Relationship Id="rId1" Type="http://schemas.openxmlformats.org/officeDocument/2006/relationships/image" Target="../media/image131.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3.xml"/><Relationship Id="rId1" Type="http://schemas.openxmlformats.org/officeDocument/2006/relationships/image" Target="../media/image131.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xml"/><Relationship Id="rId1" Type="http://schemas.openxmlformats.org/officeDocument/2006/relationships/image" Target="../media/image12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3.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3.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1" Type="http://schemas.openxmlformats.org/officeDocument/2006/relationships/notesSlide" Target="../notesSlides/notesSlide73.xml"/><Relationship Id="rId10" Type="http://schemas.openxmlformats.org/officeDocument/2006/relationships/slideLayout" Target="../slideLayouts/slideLayout3.xml"/><Relationship Id="rId1" Type="http://schemas.openxmlformats.org/officeDocument/2006/relationships/image" Target="../media/image31.png"/></Relationships>
</file>

<file path=ppt/slides/_rels/slide74.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2" Type="http://schemas.openxmlformats.org/officeDocument/2006/relationships/notesSlide" Target="../notesSlides/notesSlide74.xml"/><Relationship Id="rId11" Type="http://schemas.openxmlformats.org/officeDocument/2006/relationships/slideLayout" Target="../slideLayouts/slideLayout3.xml"/><Relationship Id="rId10" Type="http://schemas.openxmlformats.org/officeDocument/2006/relationships/image" Target="../media/image41.png"/><Relationship Id="rId1" Type="http://schemas.openxmlformats.org/officeDocument/2006/relationships/image" Target="../media/image4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FFFFFF"/>
                </a:solidFill>
              </a:rPr>
              <a:t>ML Visuals</a:t>
            </a:r>
            <a:endParaRPr dirty="0">
              <a:solidFill>
                <a:srgbClr val="FFFFFF"/>
              </a:solidFill>
            </a:endParaRPr>
          </a:p>
          <a:p>
            <a:pPr marL="0" lvl="0" indent="0" algn="ctr" rtl="0">
              <a:spcBef>
                <a:spcPts val="0"/>
              </a:spcBef>
              <a:spcAft>
                <a:spcPts val="0"/>
              </a:spcAft>
              <a:buNone/>
            </a:pPr>
            <a:r>
              <a:rPr lang="en-GB" sz="1700" dirty="0">
                <a:solidFill>
                  <a:srgbClr val="FFFFFF"/>
                </a:solidFill>
              </a:rPr>
              <a:t>By </a:t>
            </a:r>
            <a:r>
              <a:rPr lang="en-GB" sz="1700" u="sng" dirty="0">
                <a:solidFill>
                  <a:srgbClr val="FFFFFF"/>
                </a:solidFill>
                <a:hlinkClick r:id="rId1"/>
              </a:rPr>
              <a:t>dair.ai</a:t>
            </a:r>
            <a:endParaRPr sz="1700" dirty="0">
              <a:solidFill>
                <a:srgbClr val="FFFFFF"/>
              </a:solidFill>
            </a:endParaRPr>
          </a:p>
          <a:p>
            <a:pPr marL="0" lvl="0" indent="0" algn="ctr" rtl="0">
              <a:spcBef>
                <a:spcPts val="0"/>
              </a:spcBef>
              <a:spcAft>
                <a:spcPts val="0"/>
              </a:spcAft>
              <a:buNone/>
            </a:pPr>
            <a:endParaRPr sz="1700" dirty="0">
              <a:solidFill>
                <a:srgbClr val="FFFFFF"/>
              </a:solidFill>
            </a:endParaRPr>
          </a:p>
          <a:p>
            <a:pPr marL="0" lvl="0" indent="0" algn="ctr" rtl="0">
              <a:spcBef>
                <a:spcPts val="0"/>
              </a:spcBef>
              <a:spcAft>
                <a:spcPts val="0"/>
              </a:spcAft>
              <a:buNone/>
            </a:pPr>
            <a:r>
              <a:rPr lang="en-GB" sz="1700" u="sng" dirty="0">
                <a:solidFill>
                  <a:srgbClr val="FFFFFF"/>
                </a:solidFill>
                <a:hlinkClick r:id="rId2"/>
              </a:rPr>
              <a:t>https://github.com/dair-ai/ml-visuals</a:t>
            </a:r>
            <a:endParaRPr sz="17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Masked</a:t>
              </a:r>
              <a:endParaRPr sz="1100">
                <a:solidFill>
                  <a:srgbClr val="666666"/>
                </a:solidFill>
              </a:endParaRPr>
            </a:p>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Output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Multi-Head</a:t>
              </a:r>
              <a:endParaRPr sz="1100" dirty="0">
                <a:solidFill>
                  <a:srgbClr val="666666"/>
                </a:solidFill>
              </a:endParaRPr>
            </a:p>
            <a:p>
              <a:pPr marL="0" lvl="0" indent="0" algn="ctr" rtl="0">
                <a:spcBef>
                  <a:spcPts val="0"/>
                </a:spcBef>
                <a:spcAft>
                  <a:spcPts val="0"/>
                </a:spcAft>
                <a:buNone/>
              </a:pPr>
              <a:r>
                <a:rPr lang="en-GB" sz="1100" dirty="0">
                  <a:solidFill>
                    <a:srgbClr val="666666"/>
                  </a:solidFill>
                </a:rPr>
                <a:t>Attention</a:t>
              </a:r>
              <a:endParaRPr sz="1100" dirty="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Add &amp; Norm</a:t>
              </a:r>
              <a:endParaRPr sz="1100" dirty="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Input</a:t>
              </a:r>
              <a:endParaRPr sz="1100" dirty="0">
                <a:solidFill>
                  <a:srgbClr val="666666"/>
                </a:solidFill>
              </a:endParaRPr>
            </a:p>
            <a:p>
              <a:pPr marL="0" lvl="0" indent="0" algn="ctr" rtl="0">
                <a:spcBef>
                  <a:spcPts val="0"/>
                </a:spcBef>
                <a:spcAft>
                  <a:spcPts val="0"/>
                </a:spcAft>
                <a:buNone/>
              </a:pPr>
              <a:r>
                <a:rPr lang="en-GB" sz="1100" dirty="0">
                  <a:solidFill>
                    <a:srgbClr val="666666"/>
                  </a:solidFill>
                </a:rPr>
                <a:t>Embedding</a:t>
              </a:r>
              <a:endParaRPr sz="1100" dirty="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43"/>
        <p:cNvGrpSpPr/>
        <p:nvPr/>
      </p:nvGrpSpPr>
      <p:grpSpPr>
        <a:xfrm>
          <a:off x="0" y="0"/>
          <a:ext cx="0" cy="0"/>
          <a:chOff x="0" y="0"/>
          <a:chExt cx="0" cy="0"/>
        </a:xfrm>
      </p:grpSpPr>
      <p:sp>
        <p:nvSpPr>
          <p:cNvPr id="9144" name="Google Shape;9144;p112"/>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9145" name="Google Shape;9145;p112"/>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146" name="Google Shape;9146;p112"/>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47" name="Google Shape;9147;p112"/>
          <p:cNvCxnSpPr>
            <a:stCxn id="9144" idx="0"/>
            <a:endCxn id="9145"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48" name="Google Shape;9148;p112"/>
          <p:cNvCxnSpPr>
            <a:stCxn id="9146" idx="0"/>
            <a:endCxn id="9146"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9" name="Google Shape;9149;p112"/>
          <p:cNvCxnSpPr>
            <a:stCxn id="9146" idx="0"/>
            <a:endCxn id="9146"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0" name="Google Shape;9150;p112"/>
          <p:cNvCxnSpPr>
            <a:stCxn id="9146" idx="0"/>
            <a:endCxn id="9146"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1" name="Google Shape;9151;p112"/>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52" name="Google Shape;9152;p112"/>
          <p:cNvCxnSpPr>
            <a:stCxn id="9151" idx="0"/>
            <a:endCxn id="9151"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3" name="Google Shape;9153;p112"/>
          <p:cNvCxnSpPr>
            <a:stCxn id="9151" idx="0"/>
            <a:endCxn id="9151"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4" name="Google Shape;9154;p112"/>
          <p:cNvCxnSpPr>
            <a:stCxn id="9151" idx="0"/>
            <a:endCxn id="9151"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5" name="Google Shape;9155;p112"/>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56" name="Google Shape;9156;p112"/>
          <p:cNvCxnSpPr>
            <a:stCxn id="9155" idx="0"/>
            <a:endCxn id="9155"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7" name="Google Shape;9157;p112"/>
          <p:cNvCxnSpPr>
            <a:stCxn id="9155" idx="0"/>
            <a:endCxn id="9155"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8" name="Google Shape;9158;p112"/>
          <p:cNvCxnSpPr>
            <a:stCxn id="9155" idx="0"/>
            <a:endCxn id="9155"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9" name="Google Shape;9159;p112"/>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60" name="Google Shape;9160;p112"/>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61" name="Google Shape;9161;p112"/>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62" name="Google Shape;9162;p112"/>
          <p:cNvCxnSpPr>
            <a:stCxn id="9161" idx="0"/>
            <a:endCxn id="9161"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3" name="Google Shape;9163;p112"/>
          <p:cNvCxnSpPr>
            <a:stCxn id="9161" idx="0"/>
            <a:endCxn id="9161"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4" name="Google Shape;9164;p112"/>
          <p:cNvCxnSpPr>
            <a:stCxn id="9161" idx="0"/>
            <a:endCxn id="9161"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5" name="Google Shape;9165;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6" name="Google Shape;9166;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7" name="Google Shape;9167;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8" name="Google Shape;9168;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9" name="Google Shape;9169;p112"/>
          <p:cNvCxnSpPr>
            <a:stCxn id="9170" idx="0"/>
            <a:endCxn id="9151"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1" name="Google Shape;9171;p112"/>
          <p:cNvCxnSpPr>
            <a:stCxn id="9151" idx="0"/>
            <a:endCxn id="9159"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2" name="Google Shape;9172;p112"/>
          <p:cNvCxnSpPr>
            <a:stCxn id="9159" idx="0"/>
            <a:endCxn id="9160"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3" name="Google Shape;9173;p112"/>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4" name="Google Shape;9174;p112"/>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5" name="Google Shape;9175;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6" name="Google Shape;9176;p112"/>
          <p:cNvCxnSpPr>
            <a:stCxn id="9146" idx="2"/>
            <a:endCxn id="9177"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8" name="Google Shape;9178;p112"/>
          <p:cNvCxnSpPr>
            <a:stCxn id="9177" idx="2"/>
            <a:endCxn id="9145"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79" name="Google Shape;9179;p112"/>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180" name="Google Shape;9180;p112"/>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81" name="Google Shape;9181;p112"/>
          <p:cNvCxnSpPr>
            <a:stCxn id="9180" idx="0"/>
            <a:endCxn id="9180"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82" name="Google Shape;9182;p112"/>
          <p:cNvCxnSpPr>
            <a:stCxn id="9180" idx="0"/>
            <a:endCxn id="9180"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83" name="Google Shape;9183;p112"/>
          <p:cNvCxnSpPr>
            <a:stCxn id="9180" idx="0"/>
            <a:endCxn id="9180"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84" name="Google Shape;9184;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5" name="Google Shape;9185;p112"/>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6" name="Google Shape;9186;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7" name="Google Shape;9187;p112"/>
          <p:cNvCxnSpPr>
            <a:stCxn id="9180"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88" name="Google Shape;9188;p112"/>
          <p:cNvCxnSpPr>
            <a:endCxn id="9179"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89" name="Google Shape;9189;p112"/>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190" name="Google Shape;9190;p112"/>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1" name="Google Shape;9191;p112"/>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2" name="Google Shape;9192;p112"/>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3" name="Google Shape;9193;p112"/>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4" name="Google Shape;9194;p112"/>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9195" name="Google Shape;9195;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96" name="Google Shape;9196;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97" name="Google Shape;9197;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9198" name="Google Shape;9198;p112"/>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9" name="Google Shape;9199;p112"/>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9200" name="Google Shape;9200;p112"/>
          <p:cNvCxnSpPr>
            <a:stCxn id="9201" idx="0"/>
            <a:endCxn id="9198"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9202" name="Google Shape;9202;p112"/>
          <p:cNvCxnSpPr>
            <a:stCxn id="9198" idx="0"/>
            <a:endCxn id="9199"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9203" name="Google Shape;9203;p112"/>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9204" name="Google Shape;9204;p112"/>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205" name="Google Shape;9205;p112"/>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206" name="Google Shape;9206;p112"/>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cxnSp>
        <p:nvCxnSpPr>
          <p:cNvPr id="9207" name="Google Shape;9207;p112"/>
          <p:cNvCxnSpPr>
            <a:stCxn id="9205" idx="0"/>
            <a:endCxn id="9206"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9208" name="Google Shape;9208;p112"/>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9209" name="Google Shape;9209;p112"/>
          <p:cNvCxnSpPr>
            <a:stCxn id="9191" idx="3"/>
            <a:endCxn id="9203"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9210" name="Google Shape;9210;p112"/>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9211" name="Google Shape;9211;p112"/>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212" name="Google Shape;9212;p112"/>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213" name="Google Shape;9213;p112"/>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sp>
        <p:nvSpPr>
          <p:cNvPr id="9214" name="Google Shape;9214;p112"/>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9215" name="Google Shape;9215;p112"/>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216" name="Google Shape;9216;p112"/>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217" name="Google Shape;9217;p112"/>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218" name="Google Shape;9218;p112"/>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9219" name="Google Shape;9219;p112"/>
          <p:cNvCxnSpPr>
            <a:stCxn id="9194" idx="1"/>
            <a:endCxn id="9214"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9220" name="Google Shape;9220;p112"/>
          <p:cNvCxnSpPr>
            <a:stCxn id="9179" idx="2"/>
            <a:endCxn id="9146"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9221" name="Google Shape;9221;p112"/>
          <p:cNvCxnSpPr>
            <a:stCxn id="9189" idx="2"/>
            <a:endCxn id="9180"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9222" name="Google Shape;9222;p112"/>
          <p:cNvCxnSpPr>
            <a:stCxn id="9160" idx="0"/>
            <a:endCxn id="9155"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3" name="Google Shape;9223;p112"/>
          <p:cNvCxnSpPr>
            <a:stCxn id="9155" idx="0"/>
            <a:endCxn id="9190"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9224" name="Google Shape;9224;p112"/>
          <p:cNvCxnSpPr>
            <a:stCxn id="9190" idx="0"/>
            <a:endCxn id="9191"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5" name="Google Shape;9225;p112"/>
          <p:cNvCxnSpPr>
            <a:stCxn id="9191" idx="0"/>
            <a:endCxn id="9192"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6" name="Google Shape;9226;p112"/>
          <p:cNvCxnSpPr>
            <a:stCxn id="9192" idx="0"/>
            <a:endCxn id="9193"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7" name="Google Shape;9227;p112"/>
          <p:cNvCxnSpPr>
            <a:stCxn id="9193" idx="0"/>
            <a:endCxn id="9194"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8" name="Google Shape;9228;p112"/>
          <p:cNvCxnSpPr>
            <a:stCxn id="9199" idx="0"/>
            <a:endCxn id="9210"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9229" name="Google Shape;9229;p112"/>
          <p:cNvCxnSpPr>
            <a:stCxn id="9214" idx="0"/>
            <a:endCxn id="9215"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0" name="Google Shape;9230;p112"/>
          <p:cNvCxnSpPr>
            <a:stCxn id="9215" idx="0"/>
            <a:endCxn id="9216"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1" name="Google Shape;9231;p112"/>
          <p:cNvCxnSpPr>
            <a:stCxn id="9216" idx="0"/>
            <a:endCxn id="9217"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9232" name="Google Shape;9232;p112"/>
          <p:cNvCxnSpPr>
            <a:stCxn id="9217" idx="0"/>
            <a:endCxn id="9218"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9233" name="Google Shape;9233;p112"/>
          <p:cNvCxnSpPr>
            <a:stCxn id="9210" idx="0"/>
            <a:endCxn id="9211"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4" name="Google Shape;9234;p112"/>
          <p:cNvCxnSpPr>
            <a:stCxn id="9211" idx="0"/>
            <a:endCxn id="9212"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5" name="Google Shape;9235;p112"/>
          <p:cNvCxnSpPr>
            <a:stCxn id="9212" idx="0"/>
            <a:endCxn id="9213"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9236" name="Google Shape;9236;p112"/>
          <p:cNvCxnSpPr>
            <a:stCxn id="9203" idx="0"/>
            <a:endCxn id="9204"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7" name="Google Shape;9237;p112"/>
          <p:cNvCxnSpPr>
            <a:stCxn id="9204" idx="0"/>
            <a:endCxn id="9205"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8" name="Google Shape;9238;p112"/>
          <p:cNvCxnSpPr>
            <a:stCxn id="9206" idx="0"/>
            <a:endCxn id="9208"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9239" name="Google Shape;9239;p112"/>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9240" name="Google Shape;9240;p112"/>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9241" name="Google Shape;9241;p112"/>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9242" name="Google Shape;9242;p112"/>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46"/>
        <p:cNvGrpSpPr/>
        <p:nvPr/>
      </p:nvGrpSpPr>
      <p:grpSpPr>
        <a:xfrm>
          <a:off x="0" y="0"/>
          <a:ext cx="0" cy="0"/>
          <a:chOff x="0" y="0"/>
          <a:chExt cx="0" cy="0"/>
        </a:xfrm>
      </p:grpSpPr>
      <p:sp>
        <p:nvSpPr>
          <p:cNvPr id="9247" name="Google Shape;9247;p113"/>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248" name="Google Shape;9248;p113"/>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49" name="Google Shape;9249;p113"/>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50" name="Google Shape;9250;p113"/>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9251" name="Google Shape;9251;p113"/>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52" name="Google Shape;9252;p113"/>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9253" name="Google Shape;9253;p113"/>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9254" name="Google Shape;9254;p113"/>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55" name="Google Shape;9255;p113"/>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256" name="Google Shape;9256;p113"/>
          <p:cNvCxnSpPr>
            <a:stCxn id="9247" idx="0"/>
            <a:endCxn id="9249"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9257" name="Google Shape;9257;p113"/>
          <p:cNvCxnSpPr>
            <a:stCxn id="9247" idx="0"/>
            <a:endCxn id="9248"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9258" name="Google Shape;9258;p113"/>
          <p:cNvCxnSpPr>
            <a:stCxn id="9247" idx="0"/>
            <a:endCxn id="9251"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9259" name="Google Shape;9259;p113"/>
          <p:cNvCxnSpPr>
            <a:stCxn id="9247" idx="0"/>
            <a:endCxn id="9253"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9260" name="Google Shape;9260;p113"/>
          <p:cNvCxnSpPr>
            <a:stCxn id="9249" idx="0"/>
            <a:endCxn id="9250"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261" name="Google Shape;9261;p113"/>
          <p:cNvCxnSpPr>
            <a:stCxn id="9251" idx="0"/>
            <a:endCxn id="9252"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62" name="Google Shape;9262;p113"/>
          <p:cNvCxnSpPr>
            <a:stCxn id="9253" idx="0"/>
            <a:endCxn id="9254"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63" name="Google Shape;9263;p113"/>
          <p:cNvCxnSpPr>
            <a:stCxn id="9248" idx="0"/>
            <a:endCxn id="9255"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9264" name="Google Shape;9264;p113"/>
          <p:cNvCxnSpPr>
            <a:stCxn id="9250" idx="0"/>
            <a:endCxn id="9255"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65" name="Google Shape;9265;p113"/>
          <p:cNvCxnSpPr>
            <a:stCxn id="9252" idx="0"/>
            <a:endCxn id="9266"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9267" name="Google Shape;9267;p113"/>
          <p:cNvCxnSpPr>
            <a:stCxn id="9254" idx="0"/>
            <a:endCxn id="9255"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9266" name="Google Shape;9266;p113"/>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cxnSp>
        <p:nvCxnSpPr>
          <p:cNvPr id="9268" name="Google Shape;9268;p113"/>
          <p:cNvCxnSpPr>
            <a:stCxn id="9266" idx="0"/>
            <a:endCxn id="9255"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9269" name="Google Shape;9269;p113"/>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270" name="Google Shape;9270;p113"/>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71" name="Google Shape;9271;p113"/>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72" name="Google Shape;9272;p113"/>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73" name="Google Shape;9273;p113"/>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9274" name="Google Shape;9274;p113"/>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9275" name="Google Shape;9275;p113"/>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76" name="Google Shape;9276;p113"/>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277" name="Google Shape;9277;p113"/>
          <p:cNvCxnSpPr>
            <a:stCxn id="9269" idx="0"/>
            <a:endCxn id="9271"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9278" name="Google Shape;9278;p113"/>
          <p:cNvCxnSpPr>
            <a:stCxn id="9269" idx="0"/>
            <a:endCxn id="9270"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9279" name="Google Shape;9279;p113"/>
          <p:cNvCxnSpPr>
            <a:stCxn id="9269" idx="0"/>
            <a:endCxn id="9272"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80" name="Google Shape;9280;p113"/>
          <p:cNvCxnSpPr>
            <a:stCxn id="9269" idx="0"/>
            <a:endCxn id="9274"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9281" name="Google Shape;9281;p113"/>
          <p:cNvCxnSpPr>
            <a:stCxn id="9271" idx="0"/>
            <a:endCxn id="9282"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9283" name="Google Shape;9283;p113"/>
          <p:cNvCxnSpPr>
            <a:stCxn id="9272" idx="0"/>
            <a:endCxn id="9273"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84" name="Google Shape;9284;p113"/>
          <p:cNvCxnSpPr>
            <a:stCxn id="9274" idx="0"/>
            <a:endCxn id="9275"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85" name="Google Shape;9285;p113"/>
          <p:cNvCxnSpPr>
            <a:stCxn id="9270" idx="0"/>
            <a:endCxn id="9276"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9286" name="Google Shape;9286;p113"/>
          <p:cNvCxnSpPr>
            <a:stCxn id="9273" idx="0"/>
            <a:endCxn id="9287"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9288" name="Google Shape;9288;p113"/>
          <p:cNvCxnSpPr>
            <a:stCxn id="9275" idx="0"/>
            <a:endCxn id="9276"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9287" name="Google Shape;9287;p113"/>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cxnSp>
        <p:nvCxnSpPr>
          <p:cNvPr id="9289" name="Google Shape;9289;p113"/>
          <p:cNvCxnSpPr>
            <a:stCxn id="9287" idx="0"/>
            <a:endCxn id="9276"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9290" name="Google Shape;9290;p113"/>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sp>
        <p:nvSpPr>
          <p:cNvPr id="9291" name="Google Shape;9291;p113"/>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sp>
        <p:nvSpPr>
          <p:cNvPr id="9282" name="Google Shape;9282;p113"/>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cxnSp>
        <p:nvCxnSpPr>
          <p:cNvPr id="9292" name="Google Shape;9292;p113"/>
          <p:cNvCxnSpPr>
            <a:stCxn id="9271" idx="0"/>
            <a:endCxn id="9291"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93" name="Google Shape;9293;p113"/>
          <p:cNvCxnSpPr>
            <a:stCxn id="9291"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94" name="Google Shape;9294;p113"/>
          <p:cNvCxnSpPr>
            <a:stCxn id="9282" idx="0"/>
            <a:endCxn id="9276"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9295" name="Google Shape;9295;p113"/>
          <p:cNvCxnSpPr>
            <a:stCxn id="9273" idx="0"/>
            <a:endCxn id="9290"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9296" name="Google Shape;9296;p113"/>
          <p:cNvCxnSpPr>
            <a:stCxn id="9290" idx="0"/>
            <a:endCxn id="9276"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9297" name="Google Shape;9297;p113"/>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298" name="Google Shape;9298;p113"/>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02"/>
        <p:cNvGrpSpPr/>
        <p:nvPr/>
      </p:nvGrpSpPr>
      <p:grpSpPr>
        <a:xfrm>
          <a:off x="0" y="0"/>
          <a:ext cx="0" cy="0"/>
          <a:chOff x="0" y="0"/>
          <a:chExt cx="0" cy="0"/>
        </a:xfrm>
      </p:grpSpPr>
      <p:sp>
        <p:nvSpPr>
          <p:cNvPr id="9303" name="Google Shape;9303;p114"/>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04" name="Google Shape;9304;p114"/>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9305" name="Google Shape;9305;p114"/>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9306" name="Google Shape;9306;p114"/>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7" name="Google Shape;9307;p114"/>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8" name="Google Shape;9308;p114"/>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09" name="Google Shape;9309;p114"/>
          <p:cNvCxnSpPr>
            <a:stCxn id="9308" idx="0"/>
            <a:endCxn id="9306"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10" name="Google Shape;9310;p114"/>
          <p:cNvCxnSpPr>
            <a:stCxn id="9306" idx="0"/>
            <a:endCxn id="9307"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11" name="Google Shape;9311;p114"/>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12" name="Google Shape;9312;p114"/>
          <p:cNvCxnSpPr>
            <a:stCxn id="9307" idx="0"/>
            <a:endCxn id="9311"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13" name="Google Shape;9313;p114"/>
          <p:cNvCxnSpPr>
            <a:stCxn id="9308" idx="6"/>
            <a:endCxn id="9303"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14" name="Google Shape;9314;p114"/>
          <p:cNvCxnSpPr>
            <a:stCxn id="9303" idx="3"/>
            <a:endCxn id="9306"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15" name="Google Shape;9315;p114"/>
          <p:cNvCxnSpPr>
            <a:stCxn id="9306" idx="6"/>
            <a:endCxn id="9304"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16" name="Google Shape;9316;p114"/>
          <p:cNvCxnSpPr>
            <a:stCxn id="9304" idx="3"/>
            <a:endCxn id="9307"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17" name="Google Shape;9317;p114"/>
          <p:cNvCxnSpPr>
            <a:stCxn id="9307" idx="6"/>
            <a:endCxn id="9305"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18" name="Google Shape;9318;p114"/>
          <p:cNvCxnSpPr>
            <a:stCxn id="9305" idx="3"/>
            <a:endCxn id="9311"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19" name="Google Shape;9319;p114"/>
          <p:cNvCxnSpPr>
            <a:stCxn id="9311"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20" name="Google Shape;9320;p114"/>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21" name="Google Shape;9321;p114"/>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9322" name="Google Shape;9322;p114"/>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9323" name="Google Shape;9323;p114"/>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4" name="Google Shape;9324;p114"/>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5" name="Google Shape;9325;p114"/>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26" name="Google Shape;9326;p114"/>
          <p:cNvCxnSpPr>
            <a:stCxn id="9325" idx="0"/>
            <a:endCxn id="9323"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7" name="Google Shape;9327;p114"/>
          <p:cNvCxnSpPr>
            <a:stCxn id="9323" idx="0"/>
            <a:endCxn id="9324"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28" name="Google Shape;9328;p114"/>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29" name="Google Shape;9329;p114"/>
          <p:cNvCxnSpPr>
            <a:stCxn id="9324" idx="0"/>
            <a:endCxn id="9328"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30" name="Google Shape;9330;p114"/>
          <p:cNvCxnSpPr>
            <a:stCxn id="9325" idx="6"/>
            <a:endCxn id="9320"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31" name="Google Shape;9331;p114"/>
          <p:cNvCxnSpPr>
            <a:stCxn id="9320" idx="3"/>
            <a:endCxn id="9323"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32" name="Google Shape;9332;p114"/>
          <p:cNvCxnSpPr>
            <a:stCxn id="9323" idx="6"/>
            <a:endCxn id="9321"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33" name="Google Shape;9333;p114"/>
          <p:cNvCxnSpPr>
            <a:stCxn id="9321" idx="3"/>
            <a:endCxn id="9324"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34" name="Google Shape;9334;p114"/>
          <p:cNvCxnSpPr>
            <a:stCxn id="9324" idx="6"/>
            <a:endCxn id="9322"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35" name="Google Shape;9335;p114"/>
          <p:cNvCxnSpPr>
            <a:stCxn id="9322" idx="3"/>
            <a:endCxn id="9328"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36" name="Google Shape;9336;p114"/>
          <p:cNvCxnSpPr>
            <a:stCxn id="9328"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37" name="Google Shape;9337;p114"/>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38" name="Google Shape;9338;p114"/>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39" name="Google Shape;9339;p114"/>
          <p:cNvCxnSpPr>
            <a:stCxn id="9337" idx="3"/>
            <a:endCxn id="9338"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9340" name="Google Shape;9340;p114"/>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41" name="Google Shape;9341;p114"/>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42" name="Google Shape;9342;p114"/>
          <p:cNvCxnSpPr>
            <a:stCxn id="9340" idx="3"/>
            <a:endCxn id="9341"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9343" name="Google Shape;9343;p114"/>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44" name="Google Shape;9344;p114"/>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45" name="Google Shape;9345;p114"/>
          <p:cNvCxnSpPr>
            <a:stCxn id="9343" idx="3"/>
            <a:endCxn id="9344"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46" name="Google Shape;9346;p114"/>
          <p:cNvCxnSpPr>
            <a:endCxn id="9338"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9347" name="Google Shape;9347;p114"/>
          <p:cNvCxnSpPr>
            <a:stCxn id="9325" idx="0"/>
            <a:endCxn id="9341"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9348" name="Google Shape;9348;p114"/>
          <p:cNvCxnSpPr>
            <a:stCxn id="9325" idx="0"/>
            <a:endCxn id="9344"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9349" name="Google Shape;9349;p114"/>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9350" name="Google Shape;9350;p114"/>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51" name="Google Shape;9351;p114"/>
          <p:cNvCxnSpPr>
            <a:stCxn id="9338" idx="6"/>
            <a:endCxn id="9324"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9352" name="Google Shape;9352;p114"/>
          <p:cNvCxnSpPr>
            <a:stCxn id="9341" idx="6"/>
            <a:endCxn id="9349"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53" name="Google Shape;9353;p114"/>
          <p:cNvCxnSpPr>
            <a:stCxn id="9349" idx="3"/>
            <a:endCxn id="9350"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54" name="Google Shape;9354;p114"/>
          <p:cNvCxnSpPr>
            <a:stCxn id="9344" idx="6"/>
            <a:endCxn id="9350"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9355" name="Google Shape;9355;p114"/>
          <p:cNvCxnSpPr>
            <a:stCxn id="9350" idx="6"/>
            <a:endCxn id="9328"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9356" name="Google Shape;9356;p114"/>
          <p:cNvCxnSpPr>
            <a:stCxn id="9325" idx="0"/>
            <a:endCxn id="9337"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9357" name="Google Shape;9357;p114"/>
          <p:cNvCxnSpPr>
            <a:stCxn id="9325" idx="0"/>
            <a:endCxn id="9340"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9358" name="Google Shape;9358;p114"/>
          <p:cNvCxnSpPr>
            <a:stCxn id="9325" idx="0"/>
            <a:endCxn id="9343"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9359" name="Google Shape;9359;p114"/>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9360" name="Google Shape;9360;p114"/>
          <p:cNvCxnSpPr>
            <a:endCxn id="9359"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1" name="Google Shape;9361;p114"/>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9362" name="Google Shape;9362;p114"/>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9363" name="Google Shape;9363;p114"/>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9364" name="Google Shape;9364;p114"/>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5" name="Google Shape;9365;p114"/>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a:t>
            </a:r>
            <a:endParaRPr sz="1200"/>
          </a:p>
        </p:txBody>
      </p:sp>
      <p:sp>
        <p:nvSpPr>
          <p:cNvPr id="9366" name="Google Shape;9366;p114"/>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9367" name="Google Shape;9367;p114"/>
          <p:cNvCxnSpPr>
            <a:endCxn id="9366"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8" name="Google Shape;9368;p114"/>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9369" name="Google Shape;9369;p114"/>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9370" name="Google Shape;9370;p114"/>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9371" name="Google Shape;9371;p114"/>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9372" name="Google Shape;9372;p114"/>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9373" name="Google Shape;9373;p114"/>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74" name="Google Shape;9374;p114"/>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9375" name="Google Shape;9375;p114"/>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9376" name="Google Shape;9376;p114"/>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9377" name="Google Shape;9377;p114"/>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9378" name="Google Shape;9378;p114"/>
          <p:cNvCxnSpPr>
            <a:stCxn id="9373"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9379" name="Google Shape;9379;p114"/>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83"/>
        <p:cNvGrpSpPr/>
        <p:nvPr/>
      </p:nvGrpSpPr>
      <p:grpSpPr>
        <a:xfrm>
          <a:off x="0" y="0"/>
          <a:ext cx="0" cy="0"/>
          <a:chOff x="0" y="0"/>
          <a:chExt cx="0" cy="0"/>
        </a:xfrm>
      </p:grpSpPr>
      <p:sp>
        <p:nvSpPr>
          <p:cNvPr id="9384" name="Google Shape;9384;p115"/>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9385" name="Google Shape;9385;p115"/>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386" name="Google Shape;9386;p115"/>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9387" name="Google Shape;9387;p115"/>
          <p:cNvCxnSpPr>
            <a:stCxn id="9384" idx="0"/>
            <a:endCxn id="9385"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9388" name="Google Shape;9388;p115"/>
          <p:cNvCxnSpPr>
            <a:stCxn id="9386" idx="0"/>
            <a:endCxn id="938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9" name="Google Shape;9389;p115"/>
          <p:cNvCxnSpPr>
            <a:stCxn id="9386" idx="0"/>
            <a:endCxn id="938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90" name="Google Shape;9390;p115"/>
          <p:cNvCxnSpPr>
            <a:stCxn id="9386" idx="0"/>
            <a:endCxn id="938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91" name="Google Shape;9391;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92" name="Google Shape;9392;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93" name="Google Shape;9393;p115"/>
          <p:cNvCxnSpPr>
            <a:stCxn id="9386"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94" name="Google Shape;9394;p115"/>
          <p:cNvCxnSpPr>
            <a:endCxn id="9385"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95" name="Google Shape;9395;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9396" name="Google Shape;9396;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9397" name="Google Shape;9397;p115"/>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398" name="Google Shape;9398;p115"/>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9" name="Google Shape;9399;p115"/>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0" name="Google Shape;9400;p115"/>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1" name="Google Shape;9401;p115"/>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2" name="Google Shape;9402;p115"/>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03" name="Google Shape;9403;p115"/>
          <p:cNvCxnSpPr>
            <a:stCxn id="9398" idx="6"/>
            <a:endCxn id="9399"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04" name="Google Shape;9404;p115"/>
          <p:cNvCxnSpPr>
            <a:stCxn id="9399" idx="6"/>
            <a:endCxn id="9400"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5" name="Google Shape;9405;p115"/>
          <p:cNvCxnSpPr>
            <a:stCxn id="9400" idx="6"/>
            <a:endCxn id="9401"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6" name="Google Shape;9406;p115"/>
          <p:cNvCxnSpPr>
            <a:stCxn id="9401" idx="6"/>
            <a:endCxn id="9402"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7" name="Google Shape;9407;p115"/>
          <p:cNvCxnSpPr>
            <a:stCxn id="9398" idx="4"/>
            <a:endCxn id="9400"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9408" name="Google Shape;9408;p115"/>
          <p:cNvCxnSpPr>
            <a:stCxn id="9398" idx="4"/>
            <a:endCxn id="9401"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9409" name="Google Shape;9409;p115"/>
          <p:cNvCxnSpPr>
            <a:stCxn id="9398" idx="4"/>
            <a:endCxn id="9402"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9410" name="Google Shape;9410;p115"/>
          <p:cNvCxnSpPr>
            <a:stCxn id="9399" idx="4"/>
            <a:endCxn id="9401"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9411" name="Google Shape;9411;p115"/>
          <p:cNvCxnSpPr>
            <a:stCxn id="9399" idx="4"/>
            <a:endCxn id="9402"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9412" name="Google Shape;9412;p115"/>
          <p:cNvCxnSpPr>
            <a:stCxn id="9400" idx="4"/>
            <a:endCxn id="9402"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9413" name="Google Shape;9413;p115"/>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14" name="Google Shape;9414;p115"/>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5" name="Google Shape;9415;p115"/>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6" name="Google Shape;9416;p115"/>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7" name="Google Shape;9417;p115"/>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8" name="Google Shape;9418;p115"/>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19" name="Google Shape;9419;p115"/>
          <p:cNvCxnSpPr>
            <a:stCxn id="9414" idx="6"/>
            <a:endCxn id="9415"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20" name="Google Shape;9420;p115"/>
          <p:cNvCxnSpPr>
            <a:stCxn id="9415" idx="6"/>
            <a:endCxn id="9416"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21" name="Google Shape;9421;p115"/>
          <p:cNvCxnSpPr>
            <a:stCxn id="9416" idx="6"/>
            <a:endCxn id="9417"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22" name="Google Shape;9422;p115"/>
          <p:cNvCxnSpPr>
            <a:stCxn id="9417" idx="6"/>
            <a:endCxn id="9418"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23" name="Google Shape;9423;p115"/>
          <p:cNvCxnSpPr>
            <a:stCxn id="9414" idx="4"/>
            <a:endCxn id="9416"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9424" name="Google Shape;9424;p115"/>
          <p:cNvCxnSpPr>
            <a:stCxn id="9414" idx="4"/>
            <a:endCxn id="9417"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9425" name="Google Shape;9425;p115"/>
          <p:cNvCxnSpPr>
            <a:stCxn id="9414" idx="4"/>
            <a:endCxn id="9418"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9426" name="Google Shape;9426;p115"/>
          <p:cNvCxnSpPr>
            <a:stCxn id="9415" idx="4"/>
            <a:endCxn id="9417"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9427" name="Google Shape;9427;p115"/>
          <p:cNvCxnSpPr>
            <a:stCxn id="9415" idx="4"/>
            <a:endCxn id="9418"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9428" name="Google Shape;9428;p115"/>
          <p:cNvCxnSpPr>
            <a:stCxn id="9416" idx="4"/>
            <a:endCxn id="9418"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9429" name="Google Shape;9429;p115"/>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430" name="Google Shape;9430;p115"/>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9431" name="Google Shape;9431;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32" name="Google Shape;9432;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33" name="Google Shape;9433;p115"/>
          <p:cNvCxnSpPr>
            <a:stCxn id="9430" idx="2"/>
            <a:endCxn id="9434"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9435" name="Google Shape;9435;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9436" name="Google Shape;9436;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9434" name="Google Shape;9434;p115"/>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437" name="Google Shape;9437;p115"/>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38" name="Google Shape;9438;p115"/>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9" name="Google Shape;9439;p115"/>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0" name="Google Shape;9440;p115"/>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1" name="Google Shape;9441;p115"/>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2" name="Google Shape;9442;p115"/>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43" name="Google Shape;9443;p115"/>
          <p:cNvCxnSpPr>
            <a:stCxn id="9438" idx="6"/>
            <a:endCxn id="9439"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44" name="Google Shape;9444;p115"/>
          <p:cNvCxnSpPr>
            <a:stCxn id="9439" idx="6"/>
            <a:endCxn id="9440"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5" name="Google Shape;9445;p115"/>
          <p:cNvCxnSpPr>
            <a:stCxn id="9440" idx="6"/>
            <a:endCxn id="9441"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6" name="Google Shape;9446;p115"/>
          <p:cNvCxnSpPr>
            <a:stCxn id="9441" idx="6"/>
            <a:endCxn id="9442"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7" name="Google Shape;9447;p115"/>
          <p:cNvCxnSpPr>
            <a:stCxn id="9438" idx="4"/>
            <a:endCxn id="9440"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9448" name="Google Shape;9448;p115"/>
          <p:cNvCxnSpPr>
            <a:stCxn id="9438" idx="4"/>
            <a:endCxn id="9441"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9449" name="Google Shape;9449;p115"/>
          <p:cNvCxnSpPr>
            <a:stCxn id="9438" idx="4"/>
            <a:endCxn id="9442"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9450" name="Google Shape;9450;p115"/>
          <p:cNvCxnSpPr>
            <a:stCxn id="9439" idx="4"/>
            <a:endCxn id="9441"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9451" name="Google Shape;9451;p115"/>
          <p:cNvCxnSpPr>
            <a:stCxn id="9439" idx="4"/>
            <a:endCxn id="9442"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9452" name="Google Shape;9452;p115"/>
          <p:cNvCxnSpPr>
            <a:stCxn id="9440" idx="4"/>
            <a:endCxn id="9442"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9453" name="Google Shape;9453;p115"/>
          <p:cNvCxnSpPr>
            <a:stCxn id="9437" idx="3"/>
            <a:endCxn id="9429"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9454" name="Google Shape;9454;p115"/>
          <p:cNvCxnSpPr>
            <a:stCxn id="9397" idx="1"/>
            <a:endCxn id="9397"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9455" name="Google Shape;9455;p115"/>
          <p:cNvCxnSpPr>
            <a:stCxn id="9386" idx="0"/>
            <a:endCxn id="9397"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9456" name="Google Shape;9456;p115"/>
          <p:cNvCxnSpPr>
            <a:stCxn id="9434" idx="2"/>
            <a:endCxn id="9397"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9457" name="Google Shape;9457;p115"/>
          <p:cNvCxnSpPr>
            <a:stCxn id="9430" idx="0"/>
            <a:endCxn id="9413"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9458" name="Google Shape;9458;p115"/>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9459" name="Google Shape;9459;p115"/>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460" name="Google Shape;9460;p115"/>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9461" name="Google Shape;9461;p115"/>
          <p:cNvCxnSpPr>
            <a:stCxn id="9413" idx="3"/>
            <a:endCxn id="9458"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9462" name="Google Shape;9462;p115"/>
          <p:cNvCxnSpPr>
            <a:stCxn id="9458" idx="0"/>
            <a:endCxn id="9459"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9463" name="Google Shape;9463;p115"/>
          <p:cNvCxnSpPr>
            <a:stCxn id="9459" idx="0"/>
            <a:endCxn id="9460"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9464" name="Google Shape;9464;p115"/>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65" name="Google Shape;9465;p115"/>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6" name="Google Shape;9466;p115"/>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7" name="Google Shape;9467;p115"/>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68" name="Google Shape;9468;p115"/>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9" name="Google Shape;9469;p115"/>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70" name="Google Shape;9470;p115"/>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71" name="Google Shape;9471;p115"/>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72" name="Google Shape;9472;p115"/>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9473" name="Google Shape;9473;p115"/>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Transition layers</a:t>
            </a:r>
            <a:endParaRPr sz="10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77"/>
        <p:cNvGrpSpPr/>
        <p:nvPr/>
      </p:nvGrpSpPr>
      <p:grpSpPr>
        <a:xfrm>
          <a:off x="0" y="0"/>
          <a:ext cx="0" cy="0"/>
          <a:chOff x="0" y="0"/>
          <a:chExt cx="0" cy="0"/>
        </a:xfrm>
      </p:grpSpPr>
      <p:pic>
        <p:nvPicPr>
          <p:cNvPr id="9478" name="Google Shape;9478;p116"/>
          <p:cNvPicPr preferRelativeResize="0"/>
          <p:nvPr/>
        </p:nvPicPr>
        <p:blipFill>
          <a:blip r:embed="rId1"/>
          <a:stretch>
            <a:fillRect/>
          </a:stretch>
        </p:blipFill>
        <p:spPr>
          <a:xfrm>
            <a:off x="2716287" y="-1085825"/>
            <a:ext cx="3416424" cy="2038100"/>
          </a:xfrm>
          <a:prstGeom prst="rect">
            <a:avLst/>
          </a:prstGeom>
          <a:noFill/>
          <a:ln>
            <a:noFill/>
          </a:ln>
        </p:spPr>
      </p:pic>
      <p:sp>
        <p:nvSpPr>
          <p:cNvPr id="9479" name="Google Shape;9479;p116"/>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9480" name="Google Shape;9480;p116"/>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481" name="Google Shape;9481;p116"/>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482" name="Google Shape;9482;p116"/>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GB" sz="900"/>
              <a:t>identity</a:t>
            </a:r>
            <a:endParaRPr sz="900"/>
          </a:p>
        </p:txBody>
      </p:sp>
      <p:sp>
        <p:nvSpPr>
          <p:cNvPr id="9483" name="Google Shape;9483;p116"/>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9484" name="Google Shape;9484;p116"/>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9485" name="Google Shape;9485;p116"/>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486" name="Google Shape;9486;p116"/>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900"/>
              <a:t>identity</a:t>
            </a:r>
            <a:endParaRPr sz="900"/>
          </a:p>
        </p:txBody>
      </p:sp>
      <p:sp>
        <p:nvSpPr>
          <p:cNvPr id="9487" name="Google Shape;9487;p116"/>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488" name="Google Shape;9488;p116"/>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489" name="Google Shape;9489;p116"/>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9490" name="Google Shape;9490;p116"/>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9491" name="Google Shape;9491;p116"/>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800"/>
              <a:t>add</a:t>
            </a:r>
            <a:endParaRPr sz="800"/>
          </a:p>
        </p:txBody>
      </p:sp>
      <p:sp>
        <p:nvSpPr>
          <p:cNvPr id="9492" name="Google Shape;9492;p116"/>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493" name="Google Shape;9493;p116"/>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494" name="Google Shape;9494;p116"/>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495" name="Google Shape;9495;p116"/>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sp>
        <p:nvSpPr>
          <p:cNvPr id="9496" name="Google Shape;9496;p116"/>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a:t>
            </a:r>
            <a:endParaRPr sz="1000" baseline="-25000"/>
          </a:p>
        </p:txBody>
      </p:sp>
      <p:sp>
        <p:nvSpPr>
          <p:cNvPr id="9497" name="Google Shape;9497;p116"/>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9498" name="Google Shape;9498;p116"/>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499" name="Google Shape;9499;p116"/>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9500" name="Google Shape;9500;p116"/>
          <p:cNvCxnSpPr>
            <a:stCxn id="9497" idx="3"/>
            <a:endCxn id="9490"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9501" name="Google Shape;9501;p116"/>
          <p:cNvCxnSpPr>
            <a:stCxn id="9497" idx="3"/>
            <a:endCxn id="9489"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9502" name="Google Shape;9502;p116"/>
          <p:cNvCxnSpPr>
            <a:stCxn id="9497" idx="3"/>
            <a:endCxn id="9488"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9503" name="Google Shape;9503;p116"/>
          <p:cNvCxnSpPr>
            <a:stCxn id="9497" idx="3"/>
            <a:endCxn id="9487"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9504" name="Google Shape;9504;p116"/>
          <p:cNvCxnSpPr>
            <a:stCxn id="9497" idx="3"/>
            <a:endCxn id="9486"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9505" name="Google Shape;9505;p116"/>
          <p:cNvCxnSpPr>
            <a:stCxn id="9497" idx="1"/>
            <a:endCxn id="948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9506" name="Google Shape;9506;p116"/>
          <p:cNvCxnSpPr>
            <a:stCxn id="9497" idx="0"/>
            <a:endCxn id="949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07" name="Google Shape;9507;p116"/>
          <p:cNvCxnSpPr>
            <a:stCxn id="9498" idx="3"/>
            <a:endCxn id="949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9508" name="Google Shape;9508;p116"/>
          <p:cNvCxnSpPr>
            <a:stCxn id="9496" idx="1"/>
            <a:endCxn id="948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9509" name="Google Shape;9509;p116"/>
          <p:cNvCxnSpPr>
            <a:stCxn id="9496" idx="1"/>
            <a:endCxn id="948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9510" name="Google Shape;9510;p116"/>
          <p:cNvCxnSpPr>
            <a:stCxn id="9496" idx="1"/>
            <a:endCxn id="948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9511" name="Google Shape;9511;p116"/>
          <p:cNvCxnSpPr>
            <a:stCxn id="9496" idx="1"/>
            <a:endCxn id="947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9512" name="Google Shape;9512;p116"/>
          <p:cNvCxnSpPr>
            <a:stCxn id="9479" idx="0"/>
            <a:endCxn id="948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13" name="Google Shape;9513;p116"/>
          <p:cNvCxnSpPr>
            <a:stCxn id="9482" idx="0"/>
            <a:endCxn id="948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14" name="Google Shape;9514;p116"/>
          <p:cNvCxnSpPr>
            <a:stCxn id="9484" idx="0"/>
            <a:endCxn id="949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15" name="Google Shape;9515;p116"/>
          <p:cNvCxnSpPr>
            <a:stCxn id="9485" idx="0"/>
            <a:endCxn id="949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16" name="Google Shape;9516;p116"/>
          <p:cNvCxnSpPr>
            <a:stCxn id="9483" idx="0"/>
            <a:endCxn id="949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7" name="Google Shape;9517;p116"/>
          <p:cNvCxnSpPr>
            <a:stCxn id="9486" idx="0"/>
            <a:endCxn id="949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8" name="Google Shape;9518;p116"/>
          <p:cNvCxnSpPr>
            <a:stCxn id="9487" idx="0"/>
            <a:endCxn id="949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9" name="Google Shape;9519;p116"/>
          <p:cNvCxnSpPr>
            <a:stCxn id="9488" idx="0"/>
            <a:endCxn id="949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20" name="Google Shape;9520;p116"/>
          <p:cNvCxnSpPr>
            <a:stCxn id="9489" idx="0"/>
            <a:endCxn id="949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21" name="Google Shape;9521;p116"/>
          <p:cNvCxnSpPr>
            <a:stCxn id="9490" idx="0"/>
            <a:endCxn id="949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22" name="Google Shape;9522;p116"/>
          <p:cNvCxnSpPr>
            <a:stCxn id="9481" idx="0"/>
            <a:endCxn id="949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9523" name="Google Shape;9523;p116"/>
          <p:cNvCxnSpPr>
            <a:stCxn id="9491" idx="0"/>
            <a:endCxn id="949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9524" name="Google Shape;9524;p116"/>
          <p:cNvCxnSpPr>
            <a:stCxn id="9492" idx="0"/>
            <a:endCxn id="949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9525" name="Google Shape;9525;p116"/>
          <p:cNvCxnSpPr>
            <a:stCxn id="9493" idx="0"/>
            <a:endCxn id="949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9526" name="Google Shape;9526;p116"/>
          <p:cNvCxnSpPr>
            <a:stCxn id="9494" idx="0"/>
            <a:endCxn id="949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9527" name="Google Shape;9527;p116"/>
          <p:cNvCxnSpPr>
            <a:stCxn id="9495" idx="0"/>
            <a:endCxn id="952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9528" name="Google Shape;9528;p116"/>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9529" name="Google Shape;9529;p116"/>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a:t>
            </a:r>
            <a:endParaRPr sz="900" baseline="-25000"/>
          </a:p>
        </p:txBody>
      </p:sp>
      <p:sp>
        <p:nvSpPr>
          <p:cNvPr id="9530" name="Google Shape;9530;p116"/>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sp>
        <p:nvSpPr>
          <p:cNvPr id="9531" name="Google Shape;9531;p116"/>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532" name="Google Shape;9532;p116"/>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9533" name="Google Shape;9533;p116"/>
          <p:cNvCxnSpPr>
            <a:stCxn id="9530" idx="0"/>
            <a:endCxn id="9531"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34" name="Google Shape;9534;p116"/>
          <p:cNvCxnSpPr>
            <a:stCxn id="9531" idx="3"/>
            <a:endCxn id="9529"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9535" name="Google Shape;9535;p116"/>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9536" name="Google Shape;9536;p116"/>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9537" name="Google Shape;9537;p116"/>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9538" name="Google Shape;9538;p116"/>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9539" name="Google Shape;9539;p116"/>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9540" name="Google Shape;9540;p116"/>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541" name="Google Shape;9541;p116"/>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42" name="Google Shape;9542;p116"/>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43" name="Google Shape;9543;p116"/>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44" name="Google Shape;9544;p116"/>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identity</a:t>
            </a:r>
            <a:endParaRPr sz="900"/>
          </a:p>
        </p:txBody>
      </p:sp>
      <p:sp>
        <p:nvSpPr>
          <p:cNvPr id="9545" name="Google Shape;9545;p116"/>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546" name="Google Shape;9546;p116"/>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9547" name="Google Shape;9547;p116"/>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9548" name="Google Shape;9548;p116"/>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49" name="Google Shape;9549;p116"/>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50" name="Google Shape;9550;p116"/>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cxnSp>
        <p:nvCxnSpPr>
          <p:cNvPr id="9551" name="Google Shape;9551;p116"/>
          <p:cNvCxnSpPr>
            <a:stCxn id="9550" idx="0"/>
            <a:endCxn id="955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9552" name="Google Shape;9552;p116"/>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cxnSp>
        <p:nvCxnSpPr>
          <p:cNvPr id="9553" name="Google Shape;9553;p116"/>
          <p:cNvCxnSpPr>
            <a:stCxn id="9530" idx="3"/>
            <a:endCxn id="9539"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9554" name="Google Shape;9554;p116"/>
          <p:cNvCxnSpPr>
            <a:stCxn id="9530" idx="3"/>
            <a:endCxn id="9537"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9555" name="Google Shape;9555;p116"/>
          <p:cNvCxnSpPr>
            <a:stCxn id="9539" idx="0"/>
            <a:endCxn id="954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9556" name="Google Shape;9556;p116"/>
          <p:cNvCxnSpPr>
            <a:stCxn id="9537" idx="0"/>
            <a:endCxn id="954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9557" name="Google Shape;9557;p116"/>
          <p:cNvCxnSpPr>
            <a:stCxn id="9530" idx="1"/>
            <a:endCxn id="9535"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9558" name="Google Shape;9558;p116"/>
          <p:cNvCxnSpPr>
            <a:stCxn id="9535" idx="0"/>
            <a:endCxn id="954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9559" name="Google Shape;9559;p116"/>
          <p:cNvCxnSpPr>
            <a:stCxn id="9529" idx="0"/>
            <a:endCxn id="9538"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60" name="Google Shape;9560;p116"/>
          <p:cNvCxnSpPr>
            <a:stCxn id="9529" idx="0"/>
            <a:endCxn id="9536"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61" name="Google Shape;9561;p116"/>
          <p:cNvCxnSpPr>
            <a:stCxn id="9529" idx="3"/>
            <a:endCxn id="9540"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9562" name="Google Shape;9562;p116"/>
          <p:cNvCxnSpPr>
            <a:stCxn id="9536" idx="0"/>
            <a:endCxn id="954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9563" name="Google Shape;9563;p116"/>
          <p:cNvCxnSpPr>
            <a:stCxn id="9538" idx="0"/>
            <a:endCxn id="954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9564" name="Google Shape;9564;p116"/>
          <p:cNvCxnSpPr>
            <a:stCxn id="9540" idx="0"/>
            <a:endCxn id="954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65" name="Google Shape;9565;p116"/>
          <p:cNvCxnSpPr>
            <a:stCxn id="9542" idx="0"/>
            <a:endCxn id="954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9566" name="Google Shape;9566;p116"/>
          <p:cNvCxnSpPr>
            <a:stCxn id="9544" idx="0"/>
            <a:endCxn id="954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7" name="Google Shape;9567;p116"/>
          <p:cNvCxnSpPr>
            <a:stCxn id="9545" idx="0"/>
            <a:endCxn id="954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8" name="Google Shape;9568;p116"/>
          <p:cNvCxnSpPr>
            <a:stCxn id="9547" idx="0"/>
            <a:endCxn id="954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9" name="Google Shape;9569;p116"/>
          <p:cNvCxnSpPr>
            <a:stCxn id="9546" idx="0"/>
            <a:endCxn id="954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70" name="Google Shape;9570;p116"/>
          <p:cNvCxnSpPr>
            <a:stCxn id="9541" idx="0"/>
            <a:endCxn id="954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71" name="Google Shape;9571;p116"/>
          <p:cNvCxnSpPr>
            <a:stCxn id="9541" idx="0"/>
            <a:endCxn id="954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72" name="Google Shape;9572;p116"/>
          <p:cNvCxnSpPr>
            <a:stCxn id="9548" idx="0"/>
            <a:endCxn id="955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9573" name="Google Shape;9573;p116"/>
          <p:cNvCxnSpPr>
            <a:stCxn id="9549" idx="0"/>
            <a:endCxn id="955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9574" name="Google Shape;9574;p116"/>
          <p:cNvCxnSpPr>
            <a:stCxn id="9543" idx="0"/>
            <a:endCxn id="955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9575" name="Google Shape;9575;p116"/>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576" name="Google Shape;9576;p116"/>
          <p:cNvCxnSpPr>
            <a:stCxn id="9529" idx="1"/>
            <a:endCxn id="9546"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80"/>
        <p:cNvGrpSpPr/>
        <p:nvPr/>
      </p:nvGrpSpPr>
      <p:grpSpPr>
        <a:xfrm>
          <a:off x="0" y="0"/>
          <a:ext cx="0" cy="0"/>
          <a:chOff x="0" y="0"/>
          <a:chExt cx="0" cy="0"/>
        </a:xfrm>
      </p:grpSpPr>
      <p:sp>
        <p:nvSpPr>
          <p:cNvPr id="9581" name="Google Shape;9581;p117"/>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2" name="Google Shape;9582;p117"/>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3" name="Google Shape;9583;p117"/>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4" name="Google Shape;9584;p117"/>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5" name="Google Shape;9585;p117"/>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6" name="Google Shape;9586;p117"/>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7" name="Google Shape;9587;p117"/>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8" name="Google Shape;9588;p117"/>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9" name="Google Shape;9589;p117"/>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0" name="Google Shape;9590;p117"/>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1" name="Google Shape;9591;p117"/>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592" name="Google Shape;9592;p117"/>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93" name="Google Shape;9593;p117"/>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594" name="Google Shape;9594;p117"/>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95" name="Google Shape;9595;p117"/>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9596" name="Google Shape;9596;p117"/>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597" name="Google Shape;9597;p117"/>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598" name="Google Shape;9598;p117"/>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599" name="Google Shape;9599;p117"/>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600" name="Google Shape;9600;p117"/>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9601" name="Google Shape;9601;p117"/>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2" name="Google Shape;9602;p117"/>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3" name="Google Shape;9603;p117"/>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4" name="Google Shape;9604;p117"/>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5" name="Google Shape;9605;p117"/>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6" name="Google Shape;9606;p117"/>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07" name="Google Shape;9607;p117"/>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8" name="Google Shape;9608;p117"/>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9" name="Google Shape;9609;p117"/>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9610" name="Google Shape;9610;p117"/>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9611" name="Google Shape;9611;p117"/>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9612" name="Google Shape;9612;p117"/>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3" name="Google Shape;9613;p117"/>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4" name="Google Shape;9614;p117"/>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15" name="Google Shape;9615;p117"/>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9616" name="Google Shape;9616;p117"/>
          <p:cNvPicPr preferRelativeResize="0"/>
          <p:nvPr/>
        </p:nvPicPr>
        <p:blipFill>
          <a:blip r:embed="rId1"/>
          <a:stretch>
            <a:fillRect/>
          </a:stretch>
        </p:blipFill>
        <p:spPr>
          <a:xfrm flipH="1">
            <a:off x="1406327" y="1086938"/>
            <a:ext cx="1261248" cy="1353248"/>
          </a:xfrm>
          <a:prstGeom prst="rect">
            <a:avLst/>
          </a:prstGeom>
          <a:noFill/>
          <a:ln>
            <a:noFill/>
          </a:ln>
        </p:spPr>
      </p:pic>
      <p:pic>
        <p:nvPicPr>
          <p:cNvPr id="9617" name="Google Shape;9617;p117"/>
          <p:cNvPicPr preferRelativeResize="0"/>
          <p:nvPr/>
        </p:nvPicPr>
        <p:blipFill>
          <a:blip r:embed="rId1"/>
          <a:stretch>
            <a:fillRect/>
          </a:stretch>
        </p:blipFill>
        <p:spPr>
          <a:xfrm flipH="1">
            <a:off x="785800" y="1723014"/>
            <a:ext cx="1261248" cy="1353248"/>
          </a:xfrm>
          <a:prstGeom prst="rect">
            <a:avLst/>
          </a:prstGeom>
          <a:noFill/>
          <a:ln>
            <a:noFill/>
          </a:ln>
        </p:spPr>
      </p:pic>
      <p:grpSp>
        <p:nvGrpSpPr>
          <p:cNvPr id="9618" name="Google Shape;9618;p117"/>
          <p:cNvGrpSpPr/>
          <p:nvPr/>
        </p:nvGrpSpPr>
        <p:grpSpPr>
          <a:xfrm>
            <a:off x="840807" y="2192929"/>
            <a:ext cx="383067" cy="413400"/>
            <a:chOff x="2476982" y="2030254"/>
            <a:chExt cx="383067" cy="413400"/>
          </a:xfrm>
        </p:grpSpPr>
        <p:sp>
          <p:nvSpPr>
            <p:cNvPr id="9619" name="Google Shape;9619;p117"/>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0" name="Google Shape;9620;p117"/>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1" name="Google Shape;9621;p117"/>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2" name="Google Shape;9622;p117"/>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3" name="Google Shape;9623;p117"/>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4" name="Google Shape;9624;p117"/>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5" name="Google Shape;9625;p117"/>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26" name="Google Shape;9626;p117"/>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7" name="Google Shape;9627;p117"/>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628" name="Google Shape;9628;p117"/>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9" name="Google Shape;9629;p117"/>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9630" name="Google Shape;9630;p117"/>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631" name="Google Shape;9631;p117"/>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632" name="Google Shape;9632;p117"/>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633" name="Google Shape;9633;p117"/>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634" name="Google Shape;9634;p117"/>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9635" name="Google Shape;9635;p117"/>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39"/>
        <p:cNvGrpSpPr/>
        <p:nvPr/>
      </p:nvGrpSpPr>
      <p:grpSpPr>
        <a:xfrm>
          <a:off x="0" y="0"/>
          <a:ext cx="0" cy="0"/>
          <a:chOff x="0" y="0"/>
          <a:chExt cx="0" cy="0"/>
        </a:xfrm>
      </p:grpSpPr>
      <p:sp>
        <p:nvSpPr>
          <p:cNvPr id="9640" name="Google Shape;9640;p118"/>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1" name="Google Shape;9641;p11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2" name="Google Shape;9642;p11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3" name="Google Shape;9643;p11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4" name="Google Shape;9644;p11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45" name="Google Shape;9645;p11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9646" name="Google Shape;9646;p118"/>
          <p:cNvGrpSpPr/>
          <p:nvPr/>
        </p:nvGrpSpPr>
        <p:grpSpPr>
          <a:xfrm>
            <a:off x="5438484" y="1704704"/>
            <a:ext cx="458224" cy="227991"/>
            <a:chOff x="5668659" y="1713442"/>
            <a:chExt cx="458224" cy="227991"/>
          </a:xfrm>
        </p:grpSpPr>
        <p:grpSp>
          <p:nvGrpSpPr>
            <p:cNvPr id="9647" name="Google Shape;9647;p118"/>
            <p:cNvGrpSpPr/>
            <p:nvPr/>
          </p:nvGrpSpPr>
          <p:grpSpPr>
            <a:xfrm>
              <a:off x="5802485" y="1713507"/>
              <a:ext cx="188679" cy="227926"/>
              <a:chOff x="5802485" y="1713507"/>
              <a:chExt cx="188679" cy="227926"/>
            </a:xfrm>
          </p:grpSpPr>
          <p:sp>
            <p:nvSpPr>
              <p:cNvPr id="9648" name="Google Shape;964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9" name="Google Shape;964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50" name="Google Shape;9650;p118"/>
            <p:cNvGrpSpPr/>
            <p:nvPr/>
          </p:nvGrpSpPr>
          <p:grpSpPr>
            <a:xfrm>
              <a:off x="5936312" y="1713442"/>
              <a:ext cx="190570" cy="227991"/>
              <a:chOff x="5936312" y="1713442"/>
              <a:chExt cx="190570" cy="227991"/>
            </a:xfrm>
          </p:grpSpPr>
          <p:sp>
            <p:nvSpPr>
              <p:cNvPr id="9651" name="Google Shape;965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2" name="Google Shape;965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3" name="Google Shape;965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54" name="Google Shape;9654;p118"/>
            <p:cNvGrpSpPr/>
            <p:nvPr/>
          </p:nvGrpSpPr>
          <p:grpSpPr>
            <a:xfrm>
              <a:off x="5668659" y="1714000"/>
              <a:ext cx="193488" cy="227433"/>
              <a:chOff x="5668659" y="1714000"/>
              <a:chExt cx="193488" cy="227433"/>
            </a:xfrm>
          </p:grpSpPr>
          <p:sp>
            <p:nvSpPr>
              <p:cNvPr id="9655" name="Google Shape;965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6" name="Google Shape;965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657" name="Google Shape;9657;p11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8" name="Google Shape;9658;p11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59" name="Google Shape;9659;p11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660" name="Google Shape;9660;p118"/>
          <p:cNvGrpSpPr/>
          <p:nvPr/>
        </p:nvGrpSpPr>
        <p:grpSpPr>
          <a:xfrm>
            <a:off x="1873680" y="1600871"/>
            <a:ext cx="570552" cy="583354"/>
            <a:chOff x="506259" y="2370079"/>
            <a:chExt cx="560574" cy="638941"/>
          </a:xfrm>
        </p:grpSpPr>
        <p:grpSp>
          <p:nvGrpSpPr>
            <p:cNvPr id="9661" name="Google Shape;9661;p118"/>
            <p:cNvGrpSpPr/>
            <p:nvPr/>
          </p:nvGrpSpPr>
          <p:grpSpPr>
            <a:xfrm>
              <a:off x="608609" y="2370079"/>
              <a:ext cx="458224" cy="523616"/>
              <a:chOff x="608609" y="2370079"/>
              <a:chExt cx="458224" cy="523616"/>
            </a:xfrm>
          </p:grpSpPr>
          <p:grpSp>
            <p:nvGrpSpPr>
              <p:cNvPr id="9662" name="Google Shape;9662;p118"/>
              <p:cNvGrpSpPr/>
              <p:nvPr/>
            </p:nvGrpSpPr>
            <p:grpSpPr>
              <a:xfrm>
                <a:off x="608609" y="2665704"/>
                <a:ext cx="458224" cy="227991"/>
                <a:chOff x="5668659" y="1713442"/>
                <a:chExt cx="458224" cy="227991"/>
              </a:xfrm>
            </p:grpSpPr>
            <p:grpSp>
              <p:nvGrpSpPr>
                <p:cNvPr id="9663" name="Google Shape;9663;p118"/>
                <p:cNvGrpSpPr/>
                <p:nvPr/>
              </p:nvGrpSpPr>
              <p:grpSpPr>
                <a:xfrm>
                  <a:off x="5802485" y="1713507"/>
                  <a:ext cx="188679" cy="227926"/>
                  <a:chOff x="5802485" y="1713507"/>
                  <a:chExt cx="188679" cy="227926"/>
                </a:xfrm>
              </p:grpSpPr>
              <p:sp>
                <p:nvSpPr>
                  <p:cNvPr id="9664" name="Google Shape;9664;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5" name="Google Shape;9665;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66" name="Google Shape;9666;p118"/>
                <p:cNvGrpSpPr/>
                <p:nvPr/>
              </p:nvGrpSpPr>
              <p:grpSpPr>
                <a:xfrm>
                  <a:off x="5936312" y="1713442"/>
                  <a:ext cx="190570" cy="227991"/>
                  <a:chOff x="5936312" y="1713442"/>
                  <a:chExt cx="190570" cy="227991"/>
                </a:xfrm>
              </p:grpSpPr>
              <p:sp>
                <p:nvSpPr>
                  <p:cNvPr id="9667" name="Google Shape;9667;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8" name="Google Shape;9668;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9" name="Google Shape;9669;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70" name="Google Shape;9670;p118"/>
                <p:cNvGrpSpPr/>
                <p:nvPr/>
              </p:nvGrpSpPr>
              <p:grpSpPr>
                <a:xfrm>
                  <a:off x="5668659" y="1714000"/>
                  <a:ext cx="193488" cy="227433"/>
                  <a:chOff x="5668659" y="1714000"/>
                  <a:chExt cx="193488" cy="227433"/>
                </a:xfrm>
              </p:grpSpPr>
              <p:sp>
                <p:nvSpPr>
                  <p:cNvPr id="9671" name="Google Shape;9671;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2" name="Google Shape;9672;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673" name="Google Shape;9673;p118"/>
              <p:cNvGrpSpPr/>
              <p:nvPr/>
            </p:nvGrpSpPr>
            <p:grpSpPr>
              <a:xfrm>
                <a:off x="608609" y="2511879"/>
                <a:ext cx="458224" cy="227991"/>
                <a:chOff x="5668659" y="1713442"/>
                <a:chExt cx="458224" cy="227991"/>
              </a:xfrm>
            </p:grpSpPr>
            <p:grpSp>
              <p:nvGrpSpPr>
                <p:cNvPr id="9674" name="Google Shape;9674;p118"/>
                <p:cNvGrpSpPr/>
                <p:nvPr/>
              </p:nvGrpSpPr>
              <p:grpSpPr>
                <a:xfrm>
                  <a:off x="5802485" y="1713507"/>
                  <a:ext cx="188679" cy="227926"/>
                  <a:chOff x="5802485" y="1713507"/>
                  <a:chExt cx="188679" cy="227926"/>
                </a:xfrm>
              </p:grpSpPr>
              <p:sp>
                <p:nvSpPr>
                  <p:cNvPr id="9675" name="Google Shape;967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6" name="Google Shape;967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77" name="Google Shape;9677;p118"/>
                <p:cNvGrpSpPr/>
                <p:nvPr/>
              </p:nvGrpSpPr>
              <p:grpSpPr>
                <a:xfrm>
                  <a:off x="5936312" y="1713442"/>
                  <a:ext cx="190570" cy="227991"/>
                  <a:chOff x="5936312" y="1713442"/>
                  <a:chExt cx="190570" cy="227991"/>
                </a:xfrm>
              </p:grpSpPr>
              <p:sp>
                <p:nvSpPr>
                  <p:cNvPr id="9678" name="Google Shape;967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9" name="Google Shape;967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0" name="Google Shape;968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81" name="Google Shape;9681;p118"/>
                <p:cNvGrpSpPr/>
                <p:nvPr/>
              </p:nvGrpSpPr>
              <p:grpSpPr>
                <a:xfrm>
                  <a:off x="5668659" y="1714000"/>
                  <a:ext cx="193488" cy="227433"/>
                  <a:chOff x="5668659" y="1714000"/>
                  <a:chExt cx="193488" cy="227433"/>
                </a:xfrm>
              </p:grpSpPr>
              <p:sp>
                <p:nvSpPr>
                  <p:cNvPr id="9682" name="Google Shape;968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3" name="Google Shape;968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684" name="Google Shape;9684;p118"/>
              <p:cNvGrpSpPr/>
              <p:nvPr/>
            </p:nvGrpSpPr>
            <p:grpSpPr>
              <a:xfrm>
                <a:off x="608609" y="2370079"/>
                <a:ext cx="458224" cy="227991"/>
                <a:chOff x="5668659" y="1713442"/>
                <a:chExt cx="458224" cy="227991"/>
              </a:xfrm>
            </p:grpSpPr>
            <p:grpSp>
              <p:nvGrpSpPr>
                <p:cNvPr id="9685" name="Google Shape;9685;p118"/>
                <p:cNvGrpSpPr/>
                <p:nvPr/>
              </p:nvGrpSpPr>
              <p:grpSpPr>
                <a:xfrm>
                  <a:off x="5802485" y="1713507"/>
                  <a:ext cx="188679" cy="227926"/>
                  <a:chOff x="5802485" y="1713507"/>
                  <a:chExt cx="188679" cy="227926"/>
                </a:xfrm>
              </p:grpSpPr>
              <p:sp>
                <p:nvSpPr>
                  <p:cNvPr id="9686" name="Google Shape;968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7" name="Google Shape;968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88" name="Google Shape;9688;p118"/>
                <p:cNvGrpSpPr/>
                <p:nvPr/>
              </p:nvGrpSpPr>
              <p:grpSpPr>
                <a:xfrm>
                  <a:off x="5936312" y="1713442"/>
                  <a:ext cx="190570" cy="227991"/>
                  <a:chOff x="5936312" y="1713442"/>
                  <a:chExt cx="190570" cy="227991"/>
                </a:xfrm>
              </p:grpSpPr>
              <p:sp>
                <p:nvSpPr>
                  <p:cNvPr id="9689" name="Google Shape;968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0" name="Google Shape;969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1" name="Google Shape;969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92" name="Google Shape;9692;p118"/>
                <p:cNvGrpSpPr/>
                <p:nvPr/>
              </p:nvGrpSpPr>
              <p:grpSpPr>
                <a:xfrm>
                  <a:off x="5668659" y="1714000"/>
                  <a:ext cx="193488" cy="227433"/>
                  <a:chOff x="5668659" y="1714000"/>
                  <a:chExt cx="193488" cy="227433"/>
                </a:xfrm>
              </p:grpSpPr>
              <p:sp>
                <p:nvSpPr>
                  <p:cNvPr id="9693" name="Google Shape;969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4" name="Google Shape;969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695" name="Google Shape;9695;p118"/>
            <p:cNvGrpSpPr/>
            <p:nvPr/>
          </p:nvGrpSpPr>
          <p:grpSpPr>
            <a:xfrm>
              <a:off x="558859" y="2427004"/>
              <a:ext cx="458224" cy="523616"/>
              <a:chOff x="608609" y="2370079"/>
              <a:chExt cx="458224" cy="523616"/>
            </a:xfrm>
          </p:grpSpPr>
          <p:grpSp>
            <p:nvGrpSpPr>
              <p:cNvPr id="9696" name="Google Shape;9696;p118"/>
              <p:cNvGrpSpPr/>
              <p:nvPr/>
            </p:nvGrpSpPr>
            <p:grpSpPr>
              <a:xfrm>
                <a:off x="608609" y="2665704"/>
                <a:ext cx="458224" cy="227991"/>
                <a:chOff x="5668659" y="1713442"/>
                <a:chExt cx="458224" cy="227991"/>
              </a:xfrm>
            </p:grpSpPr>
            <p:grpSp>
              <p:nvGrpSpPr>
                <p:cNvPr id="9697" name="Google Shape;9697;p118"/>
                <p:cNvGrpSpPr/>
                <p:nvPr/>
              </p:nvGrpSpPr>
              <p:grpSpPr>
                <a:xfrm>
                  <a:off x="5802485" y="1713507"/>
                  <a:ext cx="188679" cy="227926"/>
                  <a:chOff x="5802485" y="1713507"/>
                  <a:chExt cx="188679" cy="227926"/>
                </a:xfrm>
              </p:grpSpPr>
              <p:sp>
                <p:nvSpPr>
                  <p:cNvPr id="9698" name="Google Shape;969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9" name="Google Shape;969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00" name="Google Shape;9700;p118"/>
                <p:cNvGrpSpPr/>
                <p:nvPr/>
              </p:nvGrpSpPr>
              <p:grpSpPr>
                <a:xfrm>
                  <a:off x="5936312" y="1713442"/>
                  <a:ext cx="190570" cy="227991"/>
                  <a:chOff x="5936312" y="1713442"/>
                  <a:chExt cx="190570" cy="227991"/>
                </a:xfrm>
              </p:grpSpPr>
              <p:sp>
                <p:nvSpPr>
                  <p:cNvPr id="9701" name="Google Shape;970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2" name="Google Shape;970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3" name="Google Shape;970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04" name="Google Shape;9704;p118"/>
                <p:cNvGrpSpPr/>
                <p:nvPr/>
              </p:nvGrpSpPr>
              <p:grpSpPr>
                <a:xfrm>
                  <a:off x="5668659" y="1714000"/>
                  <a:ext cx="193488" cy="227433"/>
                  <a:chOff x="5668659" y="1714000"/>
                  <a:chExt cx="193488" cy="227433"/>
                </a:xfrm>
              </p:grpSpPr>
              <p:sp>
                <p:nvSpPr>
                  <p:cNvPr id="9705" name="Google Shape;970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6" name="Google Shape;970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07" name="Google Shape;9707;p118"/>
              <p:cNvGrpSpPr/>
              <p:nvPr/>
            </p:nvGrpSpPr>
            <p:grpSpPr>
              <a:xfrm>
                <a:off x="608609" y="2511879"/>
                <a:ext cx="458224" cy="227991"/>
                <a:chOff x="5668659" y="1713442"/>
                <a:chExt cx="458224" cy="227991"/>
              </a:xfrm>
            </p:grpSpPr>
            <p:grpSp>
              <p:nvGrpSpPr>
                <p:cNvPr id="9708" name="Google Shape;9708;p118"/>
                <p:cNvGrpSpPr/>
                <p:nvPr/>
              </p:nvGrpSpPr>
              <p:grpSpPr>
                <a:xfrm>
                  <a:off x="5802485" y="1713507"/>
                  <a:ext cx="188679" cy="227926"/>
                  <a:chOff x="5802485" y="1713507"/>
                  <a:chExt cx="188679" cy="227926"/>
                </a:xfrm>
              </p:grpSpPr>
              <p:sp>
                <p:nvSpPr>
                  <p:cNvPr id="9709" name="Google Shape;970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0" name="Google Shape;971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11" name="Google Shape;9711;p118"/>
                <p:cNvGrpSpPr/>
                <p:nvPr/>
              </p:nvGrpSpPr>
              <p:grpSpPr>
                <a:xfrm>
                  <a:off x="5936312" y="1713442"/>
                  <a:ext cx="190570" cy="227991"/>
                  <a:chOff x="5936312" y="1713442"/>
                  <a:chExt cx="190570" cy="227991"/>
                </a:xfrm>
              </p:grpSpPr>
              <p:sp>
                <p:nvSpPr>
                  <p:cNvPr id="9712" name="Google Shape;971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3" name="Google Shape;971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4" name="Google Shape;971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15" name="Google Shape;9715;p118"/>
                <p:cNvGrpSpPr/>
                <p:nvPr/>
              </p:nvGrpSpPr>
              <p:grpSpPr>
                <a:xfrm>
                  <a:off x="5668659" y="1714000"/>
                  <a:ext cx="193488" cy="227433"/>
                  <a:chOff x="5668659" y="1714000"/>
                  <a:chExt cx="193488" cy="227433"/>
                </a:xfrm>
              </p:grpSpPr>
              <p:sp>
                <p:nvSpPr>
                  <p:cNvPr id="9716" name="Google Shape;971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7" name="Google Shape;971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18" name="Google Shape;9718;p118"/>
              <p:cNvGrpSpPr/>
              <p:nvPr/>
            </p:nvGrpSpPr>
            <p:grpSpPr>
              <a:xfrm>
                <a:off x="608609" y="2370079"/>
                <a:ext cx="458224" cy="227991"/>
                <a:chOff x="5668659" y="1713442"/>
                <a:chExt cx="458224" cy="227991"/>
              </a:xfrm>
            </p:grpSpPr>
            <p:grpSp>
              <p:nvGrpSpPr>
                <p:cNvPr id="9719" name="Google Shape;9719;p118"/>
                <p:cNvGrpSpPr/>
                <p:nvPr/>
              </p:nvGrpSpPr>
              <p:grpSpPr>
                <a:xfrm>
                  <a:off x="5802485" y="1713507"/>
                  <a:ext cx="188679" cy="227926"/>
                  <a:chOff x="5802485" y="1713507"/>
                  <a:chExt cx="188679" cy="227926"/>
                </a:xfrm>
              </p:grpSpPr>
              <p:sp>
                <p:nvSpPr>
                  <p:cNvPr id="9720" name="Google Shape;9720;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1" name="Google Shape;9721;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22" name="Google Shape;9722;p118"/>
                <p:cNvGrpSpPr/>
                <p:nvPr/>
              </p:nvGrpSpPr>
              <p:grpSpPr>
                <a:xfrm>
                  <a:off x="5936312" y="1713442"/>
                  <a:ext cx="190570" cy="227991"/>
                  <a:chOff x="5936312" y="1713442"/>
                  <a:chExt cx="190570" cy="227991"/>
                </a:xfrm>
              </p:grpSpPr>
              <p:sp>
                <p:nvSpPr>
                  <p:cNvPr id="9723" name="Google Shape;9723;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4" name="Google Shape;9724;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5" name="Google Shape;9725;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26" name="Google Shape;9726;p118"/>
                <p:cNvGrpSpPr/>
                <p:nvPr/>
              </p:nvGrpSpPr>
              <p:grpSpPr>
                <a:xfrm>
                  <a:off x="5668659" y="1714000"/>
                  <a:ext cx="193488" cy="227433"/>
                  <a:chOff x="5668659" y="1714000"/>
                  <a:chExt cx="193488" cy="227433"/>
                </a:xfrm>
              </p:grpSpPr>
              <p:sp>
                <p:nvSpPr>
                  <p:cNvPr id="9727" name="Google Shape;9727;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8" name="Google Shape;9728;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729" name="Google Shape;9729;p118"/>
            <p:cNvGrpSpPr/>
            <p:nvPr/>
          </p:nvGrpSpPr>
          <p:grpSpPr>
            <a:xfrm>
              <a:off x="506259" y="2485404"/>
              <a:ext cx="458224" cy="523616"/>
              <a:chOff x="608609" y="2370079"/>
              <a:chExt cx="458224" cy="523616"/>
            </a:xfrm>
          </p:grpSpPr>
          <p:grpSp>
            <p:nvGrpSpPr>
              <p:cNvPr id="9730" name="Google Shape;9730;p118"/>
              <p:cNvGrpSpPr/>
              <p:nvPr/>
            </p:nvGrpSpPr>
            <p:grpSpPr>
              <a:xfrm>
                <a:off x="608609" y="2665704"/>
                <a:ext cx="458224" cy="227991"/>
                <a:chOff x="5668659" y="1713442"/>
                <a:chExt cx="458224" cy="227991"/>
              </a:xfrm>
            </p:grpSpPr>
            <p:grpSp>
              <p:nvGrpSpPr>
                <p:cNvPr id="9731" name="Google Shape;9731;p118"/>
                <p:cNvGrpSpPr/>
                <p:nvPr/>
              </p:nvGrpSpPr>
              <p:grpSpPr>
                <a:xfrm>
                  <a:off x="5802485" y="1713507"/>
                  <a:ext cx="188679" cy="227926"/>
                  <a:chOff x="5802485" y="1713507"/>
                  <a:chExt cx="188679" cy="227926"/>
                </a:xfrm>
              </p:grpSpPr>
              <p:sp>
                <p:nvSpPr>
                  <p:cNvPr id="9732" name="Google Shape;973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3" name="Google Shape;973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34" name="Google Shape;9734;p118"/>
                <p:cNvGrpSpPr/>
                <p:nvPr/>
              </p:nvGrpSpPr>
              <p:grpSpPr>
                <a:xfrm>
                  <a:off x="5936312" y="1713442"/>
                  <a:ext cx="190570" cy="227991"/>
                  <a:chOff x="5936312" y="1713442"/>
                  <a:chExt cx="190570" cy="227991"/>
                </a:xfrm>
              </p:grpSpPr>
              <p:sp>
                <p:nvSpPr>
                  <p:cNvPr id="9735" name="Google Shape;973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6" name="Google Shape;973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7" name="Google Shape;973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38" name="Google Shape;9738;p118"/>
                <p:cNvGrpSpPr/>
                <p:nvPr/>
              </p:nvGrpSpPr>
              <p:grpSpPr>
                <a:xfrm>
                  <a:off x="5668659" y="1714000"/>
                  <a:ext cx="193488" cy="227433"/>
                  <a:chOff x="5668659" y="1714000"/>
                  <a:chExt cx="193488" cy="227433"/>
                </a:xfrm>
              </p:grpSpPr>
              <p:sp>
                <p:nvSpPr>
                  <p:cNvPr id="9739" name="Google Shape;973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0" name="Google Shape;974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41" name="Google Shape;9741;p118"/>
              <p:cNvGrpSpPr/>
              <p:nvPr/>
            </p:nvGrpSpPr>
            <p:grpSpPr>
              <a:xfrm>
                <a:off x="608609" y="2511879"/>
                <a:ext cx="458224" cy="227991"/>
                <a:chOff x="5668659" y="1713442"/>
                <a:chExt cx="458224" cy="227991"/>
              </a:xfrm>
            </p:grpSpPr>
            <p:grpSp>
              <p:nvGrpSpPr>
                <p:cNvPr id="9742" name="Google Shape;9742;p118"/>
                <p:cNvGrpSpPr/>
                <p:nvPr/>
              </p:nvGrpSpPr>
              <p:grpSpPr>
                <a:xfrm>
                  <a:off x="5802485" y="1713507"/>
                  <a:ext cx="188679" cy="227926"/>
                  <a:chOff x="5802485" y="1713507"/>
                  <a:chExt cx="188679" cy="227926"/>
                </a:xfrm>
              </p:grpSpPr>
              <p:sp>
                <p:nvSpPr>
                  <p:cNvPr id="9743" name="Google Shape;974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4" name="Google Shape;974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45" name="Google Shape;9745;p118"/>
                <p:cNvGrpSpPr/>
                <p:nvPr/>
              </p:nvGrpSpPr>
              <p:grpSpPr>
                <a:xfrm>
                  <a:off x="5936312" y="1713442"/>
                  <a:ext cx="190570" cy="227991"/>
                  <a:chOff x="5936312" y="1713442"/>
                  <a:chExt cx="190570" cy="227991"/>
                </a:xfrm>
              </p:grpSpPr>
              <p:sp>
                <p:nvSpPr>
                  <p:cNvPr id="9746" name="Google Shape;974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7" name="Google Shape;974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8" name="Google Shape;974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49" name="Google Shape;9749;p118"/>
                <p:cNvGrpSpPr/>
                <p:nvPr/>
              </p:nvGrpSpPr>
              <p:grpSpPr>
                <a:xfrm>
                  <a:off x="5668659" y="1714000"/>
                  <a:ext cx="193488" cy="227433"/>
                  <a:chOff x="5668659" y="1714000"/>
                  <a:chExt cx="193488" cy="227433"/>
                </a:xfrm>
              </p:grpSpPr>
              <p:sp>
                <p:nvSpPr>
                  <p:cNvPr id="9750" name="Google Shape;975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1" name="Google Shape;975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52" name="Google Shape;9752;p118"/>
              <p:cNvGrpSpPr/>
              <p:nvPr/>
            </p:nvGrpSpPr>
            <p:grpSpPr>
              <a:xfrm>
                <a:off x="608609" y="2370079"/>
                <a:ext cx="458224" cy="227991"/>
                <a:chOff x="5668659" y="1713442"/>
                <a:chExt cx="458224" cy="227991"/>
              </a:xfrm>
            </p:grpSpPr>
            <p:grpSp>
              <p:nvGrpSpPr>
                <p:cNvPr id="9753" name="Google Shape;9753;p118"/>
                <p:cNvGrpSpPr/>
                <p:nvPr/>
              </p:nvGrpSpPr>
              <p:grpSpPr>
                <a:xfrm>
                  <a:off x="5802485" y="1713507"/>
                  <a:ext cx="188679" cy="227926"/>
                  <a:chOff x="5802485" y="1713507"/>
                  <a:chExt cx="188679" cy="227926"/>
                </a:xfrm>
              </p:grpSpPr>
              <p:sp>
                <p:nvSpPr>
                  <p:cNvPr id="9754" name="Google Shape;9754;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5" name="Google Shape;9755;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56" name="Google Shape;9756;p118"/>
                <p:cNvGrpSpPr/>
                <p:nvPr/>
              </p:nvGrpSpPr>
              <p:grpSpPr>
                <a:xfrm>
                  <a:off x="5936312" y="1713442"/>
                  <a:ext cx="190570" cy="227991"/>
                  <a:chOff x="5936312" y="1713442"/>
                  <a:chExt cx="190570" cy="227991"/>
                </a:xfrm>
              </p:grpSpPr>
              <p:sp>
                <p:nvSpPr>
                  <p:cNvPr id="9757" name="Google Shape;9757;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8" name="Google Shape;9758;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9" name="Google Shape;9759;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60" name="Google Shape;9760;p118"/>
                <p:cNvGrpSpPr/>
                <p:nvPr/>
              </p:nvGrpSpPr>
              <p:grpSpPr>
                <a:xfrm>
                  <a:off x="5668659" y="1714000"/>
                  <a:ext cx="193488" cy="227433"/>
                  <a:chOff x="5668659" y="1714000"/>
                  <a:chExt cx="193488" cy="227433"/>
                </a:xfrm>
              </p:grpSpPr>
              <p:sp>
                <p:nvSpPr>
                  <p:cNvPr id="9761" name="Google Shape;9761;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2" name="Google Shape;9762;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9763" name="Google Shape;9763;p118"/>
          <p:cNvCxnSpPr>
            <a:endCxn id="9642"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764" name="Google Shape;9764;p118"/>
          <p:cNvGrpSpPr/>
          <p:nvPr/>
        </p:nvGrpSpPr>
        <p:grpSpPr>
          <a:xfrm>
            <a:off x="4414892" y="1600871"/>
            <a:ext cx="570552" cy="583354"/>
            <a:chOff x="506259" y="2370079"/>
            <a:chExt cx="560574" cy="638941"/>
          </a:xfrm>
        </p:grpSpPr>
        <p:grpSp>
          <p:nvGrpSpPr>
            <p:cNvPr id="9765" name="Google Shape;9765;p118"/>
            <p:cNvGrpSpPr/>
            <p:nvPr/>
          </p:nvGrpSpPr>
          <p:grpSpPr>
            <a:xfrm>
              <a:off x="608609" y="2370079"/>
              <a:ext cx="458224" cy="523616"/>
              <a:chOff x="608609" y="2370079"/>
              <a:chExt cx="458224" cy="523616"/>
            </a:xfrm>
          </p:grpSpPr>
          <p:grpSp>
            <p:nvGrpSpPr>
              <p:cNvPr id="9766" name="Google Shape;9766;p118"/>
              <p:cNvGrpSpPr/>
              <p:nvPr/>
            </p:nvGrpSpPr>
            <p:grpSpPr>
              <a:xfrm>
                <a:off x="608609" y="2665704"/>
                <a:ext cx="458224" cy="227991"/>
                <a:chOff x="5668659" y="1713442"/>
                <a:chExt cx="458224" cy="227991"/>
              </a:xfrm>
            </p:grpSpPr>
            <p:grpSp>
              <p:nvGrpSpPr>
                <p:cNvPr id="9767" name="Google Shape;9767;p118"/>
                <p:cNvGrpSpPr/>
                <p:nvPr/>
              </p:nvGrpSpPr>
              <p:grpSpPr>
                <a:xfrm>
                  <a:off x="5802485" y="1713507"/>
                  <a:ext cx="188679" cy="227926"/>
                  <a:chOff x="5802485" y="1713507"/>
                  <a:chExt cx="188679" cy="227926"/>
                </a:xfrm>
              </p:grpSpPr>
              <p:sp>
                <p:nvSpPr>
                  <p:cNvPr id="9768" name="Google Shape;976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9" name="Google Shape;976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70" name="Google Shape;9770;p118"/>
                <p:cNvGrpSpPr/>
                <p:nvPr/>
              </p:nvGrpSpPr>
              <p:grpSpPr>
                <a:xfrm>
                  <a:off x="5936312" y="1713442"/>
                  <a:ext cx="190570" cy="227991"/>
                  <a:chOff x="5936312" y="1713442"/>
                  <a:chExt cx="190570" cy="227991"/>
                </a:xfrm>
              </p:grpSpPr>
              <p:sp>
                <p:nvSpPr>
                  <p:cNvPr id="9771" name="Google Shape;977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2" name="Google Shape;977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3" name="Google Shape;977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74" name="Google Shape;9774;p118"/>
                <p:cNvGrpSpPr/>
                <p:nvPr/>
              </p:nvGrpSpPr>
              <p:grpSpPr>
                <a:xfrm>
                  <a:off x="5668659" y="1714000"/>
                  <a:ext cx="193488" cy="227433"/>
                  <a:chOff x="5668659" y="1714000"/>
                  <a:chExt cx="193488" cy="227433"/>
                </a:xfrm>
              </p:grpSpPr>
              <p:sp>
                <p:nvSpPr>
                  <p:cNvPr id="9775" name="Google Shape;977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6" name="Google Shape;977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77" name="Google Shape;9777;p118"/>
              <p:cNvGrpSpPr/>
              <p:nvPr/>
            </p:nvGrpSpPr>
            <p:grpSpPr>
              <a:xfrm>
                <a:off x="608609" y="2511879"/>
                <a:ext cx="458224" cy="227991"/>
                <a:chOff x="5668659" y="1713442"/>
                <a:chExt cx="458224" cy="227991"/>
              </a:xfrm>
            </p:grpSpPr>
            <p:grpSp>
              <p:nvGrpSpPr>
                <p:cNvPr id="9778" name="Google Shape;9778;p118"/>
                <p:cNvGrpSpPr/>
                <p:nvPr/>
              </p:nvGrpSpPr>
              <p:grpSpPr>
                <a:xfrm>
                  <a:off x="5802485" y="1713507"/>
                  <a:ext cx="188679" cy="227926"/>
                  <a:chOff x="5802485" y="1713507"/>
                  <a:chExt cx="188679" cy="227926"/>
                </a:xfrm>
              </p:grpSpPr>
              <p:sp>
                <p:nvSpPr>
                  <p:cNvPr id="9779" name="Google Shape;977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0" name="Google Shape;978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81" name="Google Shape;9781;p118"/>
                <p:cNvGrpSpPr/>
                <p:nvPr/>
              </p:nvGrpSpPr>
              <p:grpSpPr>
                <a:xfrm>
                  <a:off x="5936312" y="1713442"/>
                  <a:ext cx="190570" cy="227991"/>
                  <a:chOff x="5936312" y="1713442"/>
                  <a:chExt cx="190570" cy="227991"/>
                </a:xfrm>
              </p:grpSpPr>
              <p:sp>
                <p:nvSpPr>
                  <p:cNvPr id="9782" name="Google Shape;978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3" name="Google Shape;978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4" name="Google Shape;978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85" name="Google Shape;9785;p118"/>
                <p:cNvGrpSpPr/>
                <p:nvPr/>
              </p:nvGrpSpPr>
              <p:grpSpPr>
                <a:xfrm>
                  <a:off x="5668659" y="1714000"/>
                  <a:ext cx="193488" cy="227433"/>
                  <a:chOff x="5668659" y="1714000"/>
                  <a:chExt cx="193488" cy="227433"/>
                </a:xfrm>
              </p:grpSpPr>
              <p:sp>
                <p:nvSpPr>
                  <p:cNvPr id="9786" name="Google Shape;978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7" name="Google Shape;978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88" name="Google Shape;9788;p118"/>
              <p:cNvGrpSpPr/>
              <p:nvPr/>
            </p:nvGrpSpPr>
            <p:grpSpPr>
              <a:xfrm>
                <a:off x="608609" y="2370079"/>
                <a:ext cx="458224" cy="227991"/>
                <a:chOff x="5668659" y="1713442"/>
                <a:chExt cx="458224" cy="227991"/>
              </a:xfrm>
            </p:grpSpPr>
            <p:grpSp>
              <p:nvGrpSpPr>
                <p:cNvPr id="9789" name="Google Shape;9789;p118"/>
                <p:cNvGrpSpPr/>
                <p:nvPr/>
              </p:nvGrpSpPr>
              <p:grpSpPr>
                <a:xfrm>
                  <a:off x="5802485" y="1713507"/>
                  <a:ext cx="188679" cy="227926"/>
                  <a:chOff x="5802485" y="1713507"/>
                  <a:chExt cx="188679" cy="227926"/>
                </a:xfrm>
              </p:grpSpPr>
              <p:sp>
                <p:nvSpPr>
                  <p:cNvPr id="9790" name="Google Shape;9790;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1" name="Google Shape;9791;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92" name="Google Shape;9792;p118"/>
                <p:cNvGrpSpPr/>
                <p:nvPr/>
              </p:nvGrpSpPr>
              <p:grpSpPr>
                <a:xfrm>
                  <a:off x="5936312" y="1713442"/>
                  <a:ext cx="190570" cy="227991"/>
                  <a:chOff x="5936312" y="1713442"/>
                  <a:chExt cx="190570" cy="227991"/>
                </a:xfrm>
              </p:grpSpPr>
              <p:sp>
                <p:nvSpPr>
                  <p:cNvPr id="9793" name="Google Shape;9793;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4" name="Google Shape;9794;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5" name="Google Shape;9795;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96" name="Google Shape;9796;p118"/>
                <p:cNvGrpSpPr/>
                <p:nvPr/>
              </p:nvGrpSpPr>
              <p:grpSpPr>
                <a:xfrm>
                  <a:off x="5668659" y="1714000"/>
                  <a:ext cx="193488" cy="227433"/>
                  <a:chOff x="5668659" y="1714000"/>
                  <a:chExt cx="193488" cy="227433"/>
                </a:xfrm>
              </p:grpSpPr>
              <p:sp>
                <p:nvSpPr>
                  <p:cNvPr id="9797" name="Google Shape;9797;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8" name="Google Shape;9798;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799" name="Google Shape;9799;p118"/>
            <p:cNvGrpSpPr/>
            <p:nvPr/>
          </p:nvGrpSpPr>
          <p:grpSpPr>
            <a:xfrm>
              <a:off x="558859" y="2427004"/>
              <a:ext cx="458224" cy="523616"/>
              <a:chOff x="608609" y="2370079"/>
              <a:chExt cx="458224" cy="523616"/>
            </a:xfrm>
          </p:grpSpPr>
          <p:grpSp>
            <p:nvGrpSpPr>
              <p:cNvPr id="9800" name="Google Shape;9800;p118"/>
              <p:cNvGrpSpPr/>
              <p:nvPr/>
            </p:nvGrpSpPr>
            <p:grpSpPr>
              <a:xfrm>
                <a:off x="608609" y="2665704"/>
                <a:ext cx="458224" cy="227991"/>
                <a:chOff x="5668659" y="1713442"/>
                <a:chExt cx="458224" cy="227991"/>
              </a:xfrm>
            </p:grpSpPr>
            <p:grpSp>
              <p:nvGrpSpPr>
                <p:cNvPr id="9801" name="Google Shape;9801;p118"/>
                <p:cNvGrpSpPr/>
                <p:nvPr/>
              </p:nvGrpSpPr>
              <p:grpSpPr>
                <a:xfrm>
                  <a:off x="5802485" y="1713507"/>
                  <a:ext cx="188679" cy="227926"/>
                  <a:chOff x="5802485" y="1713507"/>
                  <a:chExt cx="188679" cy="227926"/>
                </a:xfrm>
              </p:grpSpPr>
              <p:sp>
                <p:nvSpPr>
                  <p:cNvPr id="9802" name="Google Shape;980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3" name="Google Shape;980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04" name="Google Shape;9804;p118"/>
                <p:cNvGrpSpPr/>
                <p:nvPr/>
              </p:nvGrpSpPr>
              <p:grpSpPr>
                <a:xfrm>
                  <a:off x="5936312" y="1713442"/>
                  <a:ext cx="190570" cy="227991"/>
                  <a:chOff x="5936312" y="1713442"/>
                  <a:chExt cx="190570" cy="227991"/>
                </a:xfrm>
              </p:grpSpPr>
              <p:sp>
                <p:nvSpPr>
                  <p:cNvPr id="9805" name="Google Shape;980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6" name="Google Shape;980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7" name="Google Shape;980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08" name="Google Shape;9808;p118"/>
                <p:cNvGrpSpPr/>
                <p:nvPr/>
              </p:nvGrpSpPr>
              <p:grpSpPr>
                <a:xfrm>
                  <a:off x="5668659" y="1714000"/>
                  <a:ext cx="193488" cy="227433"/>
                  <a:chOff x="5668659" y="1714000"/>
                  <a:chExt cx="193488" cy="227433"/>
                </a:xfrm>
              </p:grpSpPr>
              <p:sp>
                <p:nvSpPr>
                  <p:cNvPr id="9809" name="Google Shape;980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0" name="Google Shape;981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811" name="Google Shape;9811;p118"/>
              <p:cNvGrpSpPr/>
              <p:nvPr/>
            </p:nvGrpSpPr>
            <p:grpSpPr>
              <a:xfrm>
                <a:off x="608609" y="2511879"/>
                <a:ext cx="458224" cy="227991"/>
                <a:chOff x="5668659" y="1713442"/>
                <a:chExt cx="458224" cy="227991"/>
              </a:xfrm>
            </p:grpSpPr>
            <p:grpSp>
              <p:nvGrpSpPr>
                <p:cNvPr id="9812" name="Google Shape;9812;p118"/>
                <p:cNvGrpSpPr/>
                <p:nvPr/>
              </p:nvGrpSpPr>
              <p:grpSpPr>
                <a:xfrm>
                  <a:off x="5802485" y="1713507"/>
                  <a:ext cx="188679" cy="227926"/>
                  <a:chOff x="5802485" y="1713507"/>
                  <a:chExt cx="188679" cy="227926"/>
                </a:xfrm>
              </p:grpSpPr>
              <p:sp>
                <p:nvSpPr>
                  <p:cNvPr id="9813" name="Google Shape;981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4" name="Google Shape;981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15" name="Google Shape;9815;p118"/>
                <p:cNvGrpSpPr/>
                <p:nvPr/>
              </p:nvGrpSpPr>
              <p:grpSpPr>
                <a:xfrm>
                  <a:off x="5936312" y="1713442"/>
                  <a:ext cx="190570" cy="227991"/>
                  <a:chOff x="5936312" y="1713442"/>
                  <a:chExt cx="190570" cy="227991"/>
                </a:xfrm>
              </p:grpSpPr>
              <p:sp>
                <p:nvSpPr>
                  <p:cNvPr id="9816" name="Google Shape;981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7" name="Google Shape;981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8" name="Google Shape;981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19" name="Google Shape;9819;p118"/>
                <p:cNvGrpSpPr/>
                <p:nvPr/>
              </p:nvGrpSpPr>
              <p:grpSpPr>
                <a:xfrm>
                  <a:off x="5668659" y="1714000"/>
                  <a:ext cx="193488" cy="227433"/>
                  <a:chOff x="5668659" y="1714000"/>
                  <a:chExt cx="193488" cy="227433"/>
                </a:xfrm>
              </p:grpSpPr>
              <p:sp>
                <p:nvSpPr>
                  <p:cNvPr id="9820" name="Google Shape;982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1" name="Google Shape;982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822" name="Google Shape;9822;p118"/>
              <p:cNvGrpSpPr/>
              <p:nvPr/>
            </p:nvGrpSpPr>
            <p:grpSpPr>
              <a:xfrm>
                <a:off x="608609" y="2370079"/>
                <a:ext cx="458224" cy="227991"/>
                <a:chOff x="5668659" y="1713442"/>
                <a:chExt cx="458224" cy="227991"/>
              </a:xfrm>
            </p:grpSpPr>
            <p:grpSp>
              <p:nvGrpSpPr>
                <p:cNvPr id="9823" name="Google Shape;9823;p118"/>
                <p:cNvGrpSpPr/>
                <p:nvPr/>
              </p:nvGrpSpPr>
              <p:grpSpPr>
                <a:xfrm>
                  <a:off x="5802485" y="1713507"/>
                  <a:ext cx="188679" cy="227926"/>
                  <a:chOff x="5802485" y="1713507"/>
                  <a:chExt cx="188679" cy="227926"/>
                </a:xfrm>
              </p:grpSpPr>
              <p:sp>
                <p:nvSpPr>
                  <p:cNvPr id="9824" name="Google Shape;9824;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5" name="Google Shape;9825;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26" name="Google Shape;9826;p118"/>
                <p:cNvGrpSpPr/>
                <p:nvPr/>
              </p:nvGrpSpPr>
              <p:grpSpPr>
                <a:xfrm>
                  <a:off x="5936312" y="1713442"/>
                  <a:ext cx="190570" cy="227991"/>
                  <a:chOff x="5936312" y="1713442"/>
                  <a:chExt cx="190570" cy="227991"/>
                </a:xfrm>
              </p:grpSpPr>
              <p:sp>
                <p:nvSpPr>
                  <p:cNvPr id="9827" name="Google Shape;9827;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8" name="Google Shape;9828;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9" name="Google Shape;9829;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30" name="Google Shape;9830;p118"/>
                <p:cNvGrpSpPr/>
                <p:nvPr/>
              </p:nvGrpSpPr>
              <p:grpSpPr>
                <a:xfrm>
                  <a:off x="5668659" y="1714000"/>
                  <a:ext cx="193488" cy="227433"/>
                  <a:chOff x="5668659" y="1714000"/>
                  <a:chExt cx="193488" cy="227433"/>
                </a:xfrm>
              </p:grpSpPr>
              <p:sp>
                <p:nvSpPr>
                  <p:cNvPr id="9831" name="Google Shape;9831;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2" name="Google Shape;9832;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833" name="Google Shape;9833;p118"/>
            <p:cNvGrpSpPr/>
            <p:nvPr/>
          </p:nvGrpSpPr>
          <p:grpSpPr>
            <a:xfrm>
              <a:off x="506259" y="2485404"/>
              <a:ext cx="458224" cy="523616"/>
              <a:chOff x="608609" y="2370079"/>
              <a:chExt cx="458224" cy="523616"/>
            </a:xfrm>
          </p:grpSpPr>
          <p:grpSp>
            <p:nvGrpSpPr>
              <p:cNvPr id="9834" name="Google Shape;9834;p118"/>
              <p:cNvGrpSpPr/>
              <p:nvPr/>
            </p:nvGrpSpPr>
            <p:grpSpPr>
              <a:xfrm>
                <a:off x="608609" y="2665704"/>
                <a:ext cx="458224" cy="227991"/>
                <a:chOff x="5668659" y="1713442"/>
                <a:chExt cx="458224" cy="227991"/>
              </a:xfrm>
            </p:grpSpPr>
            <p:grpSp>
              <p:nvGrpSpPr>
                <p:cNvPr id="9835" name="Google Shape;9835;p118"/>
                <p:cNvGrpSpPr/>
                <p:nvPr/>
              </p:nvGrpSpPr>
              <p:grpSpPr>
                <a:xfrm>
                  <a:off x="5802485" y="1713507"/>
                  <a:ext cx="188679" cy="227926"/>
                  <a:chOff x="5802485" y="1713507"/>
                  <a:chExt cx="188679" cy="227926"/>
                </a:xfrm>
              </p:grpSpPr>
              <p:sp>
                <p:nvSpPr>
                  <p:cNvPr id="9836" name="Google Shape;983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7" name="Google Shape;983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38" name="Google Shape;9838;p118"/>
                <p:cNvGrpSpPr/>
                <p:nvPr/>
              </p:nvGrpSpPr>
              <p:grpSpPr>
                <a:xfrm>
                  <a:off x="5936312" y="1713442"/>
                  <a:ext cx="190570" cy="227991"/>
                  <a:chOff x="5936312" y="1713442"/>
                  <a:chExt cx="190570" cy="227991"/>
                </a:xfrm>
              </p:grpSpPr>
              <p:sp>
                <p:nvSpPr>
                  <p:cNvPr id="9839" name="Google Shape;983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0" name="Google Shape;984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1" name="Google Shape;984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42" name="Google Shape;9842;p118"/>
                <p:cNvGrpSpPr/>
                <p:nvPr/>
              </p:nvGrpSpPr>
              <p:grpSpPr>
                <a:xfrm>
                  <a:off x="5668659" y="1714000"/>
                  <a:ext cx="193488" cy="227433"/>
                  <a:chOff x="5668659" y="1714000"/>
                  <a:chExt cx="193488" cy="227433"/>
                </a:xfrm>
              </p:grpSpPr>
              <p:sp>
                <p:nvSpPr>
                  <p:cNvPr id="9843" name="Google Shape;984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4" name="Google Shape;984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845" name="Google Shape;9845;p118"/>
              <p:cNvGrpSpPr/>
              <p:nvPr/>
            </p:nvGrpSpPr>
            <p:grpSpPr>
              <a:xfrm>
                <a:off x="608609" y="2511879"/>
                <a:ext cx="458224" cy="227991"/>
                <a:chOff x="5668659" y="1713442"/>
                <a:chExt cx="458224" cy="227991"/>
              </a:xfrm>
            </p:grpSpPr>
            <p:grpSp>
              <p:nvGrpSpPr>
                <p:cNvPr id="9846" name="Google Shape;9846;p118"/>
                <p:cNvGrpSpPr/>
                <p:nvPr/>
              </p:nvGrpSpPr>
              <p:grpSpPr>
                <a:xfrm>
                  <a:off x="5802485" y="1713507"/>
                  <a:ext cx="188679" cy="227926"/>
                  <a:chOff x="5802485" y="1713507"/>
                  <a:chExt cx="188679" cy="227926"/>
                </a:xfrm>
              </p:grpSpPr>
              <p:sp>
                <p:nvSpPr>
                  <p:cNvPr id="9847" name="Google Shape;984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8" name="Google Shape;984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49" name="Google Shape;9849;p118"/>
                <p:cNvGrpSpPr/>
                <p:nvPr/>
              </p:nvGrpSpPr>
              <p:grpSpPr>
                <a:xfrm>
                  <a:off x="5936312" y="1713442"/>
                  <a:ext cx="190570" cy="227991"/>
                  <a:chOff x="5936312" y="1713442"/>
                  <a:chExt cx="190570" cy="227991"/>
                </a:xfrm>
              </p:grpSpPr>
              <p:sp>
                <p:nvSpPr>
                  <p:cNvPr id="9850" name="Google Shape;985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1" name="Google Shape;985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2" name="Google Shape;985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53" name="Google Shape;9853;p118"/>
                <p:cNvGrpSpPr/>
                <p:nvPr/>
              </p:nvGrpSpPr>
              <p:grpSpPr>
                <a:xfrm>
                  <a:off x="5668659" y="1714000"/>
                  <a:ext cx="193488" cy="227433"/>
                  <a:chOff x="5668659" y="1714000"/>
                  <a:chExt cx="193488" cy="227433"/>
                </a:xfrm>
              </p:grpSpPr>
              <p:sp>
                <p:nvSpPr>
                  <p:cNvPr id="9854" name="Google Shape;985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5" name="Google Shape;985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856" name="Google Shape;9856;p118"/>
              <p:cNvGrpSpPr/>
              <p:nvPr/>
            </p:nvGrpSpPr>
            <p:grpSpPr>
              <a:xfrm>
                <a:off x="608609" y="2370079"/>
                <a:ext cx="458224" cy="227991"/>
                <a:chOff x="5668659" y="1713442"/>
                <a:chExt cx="458224" cy="227991"/>
              </a:xfrm>
            </p:grpSpPr>
            <p:grpSp>
              <p:nvGrpSpPr>
                <p:cNvPr id="9857" name="Google Shape;9857;p118"/>
                <p:cNvGrpSpPr/>
                <p:nvPr/>
              </p:nvGrpSpPr>
              <p:grpSpPr>
                <a:xfrm>
                  <a:off x="5802485" y="1713507"/>
                  <a:ext cx="188679" cy="227926"/>
                  <a:chOff x="5802485" y="1713507"/>
                  <a:chExt cx="188679" cy="227926"/>
                </a:xfrm>
              </p:grpSpPr>
              <p:sp>
                <p:nvSpPr>
                  <p:cNvPr id="9858" name="Google Shape;985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9" name="Google Shape;985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60" name="Google Shape;9860;p118"/>
                <p:cNvGrpSpPr/>
                <p:nvPr/>
              </p:nvGrpSpPr>
              <p:grpSpPr>
                <a:xfrm>
                  <a:off x="5936312" y="1713442"/>
                  <a:ext cx="190570" cy="227991"/>
                  <a:chOff x="5936312" y="1713442"/>
                  <a:chExt cx="190570" cy="227991"/>
                </a:xfrm>
              </p:grpSpPr>
              <p:sp>
                <p:nvSpPr>
                  <p:cNvPr id="9861" name="Google Shape;986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2" name="Google Shape;986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3" name="Google Shape;986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64" name="Google Shape;9864;p118"/>
                <p:cNvGrpSpPr/>
                <p:nvPr/>
              </p:nvGrpSpPr>
              <p:grpSpPr>
                <a:xfrm>
                  <a:off x="5668659" y="1714000"/>
                  <a:ext cx="193488" cy="227433"/>
                  <a:chOff x="5668659" y="1714000"/>
                  <a:chExt cx="193488" cy="227433"/>
                </a:xfrm>
              </p:grpSpPr>
              <p:sp>
                <p:nvSpPr>
                  <p:cNvPr id="9865" name="Google Shape;986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6" name="Google Shape;986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9867" name="Google Shape;9867;p118"/>
          <p:cNvCxnSpPr>
            <a:endCxn id="9656"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71"/>
        <p:cNvGrpSpPr/>
        <p:nvPr/>
      </p:nvGrpSpPr>
      <p:grpSpPr>
        <a:xfrm>
          <a:off x="0" y="0"/>
          <a:ext cx="0" cy="0"/>
          <a:chOff x="0" y="0"/>
          <a:chExt cx="0" cy="0"/>
        </a:xfrm>
      </p:grpSpPr>
      <p:sp>
        <p:nvSpPr>
          <p:cNvPr id="9872" name="Google Shape;9872;p11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9873" name="Google Shape;9873;p11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9874" name="Google Shape;9874;p11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9875" name="Google Shape;9875;p11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9876" name="Google Shape;9876;p11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sp>
        <p:nvSpPr>
          <p:cNvPr id="9877" name="Google Shape;9877;p119"/>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9878" name="Google Shape;9878;p11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7</a:t>
            </a:r>
            <a:endParaRPr lang="en-GB"/>
          </a:p>
        </p:txBody>
      </p:sp>
      <p:sp>
        <p:nvSpPr>
          <p:cNvPr id="9879" name="Google Shape;9879;p11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9880" name="Google Shape;9880;p11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9881" name="Google Shape;9881;p11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9882" name="Google Shape;9882;p11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9883" name="Google Shape;9883;p11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endParaRPr lang="en-GB"/>
          </a:p>
        </p:txBody>
      </p:sp>
      <p:sp>
        <p:nvSpPr>
          <p:cNvPr id="9884" name="Google Shape;9884;p11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9885" name="Google Shape;9885;p11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9886" name="Google Shape;9886;p11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9887" name="Google Shape;9887;p11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9888" name="Google Shape;9888;p11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9889" name="Google Shape;9889;p11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9890" name="Google Shape;9890;p11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9891" name="Google Shape;9891;p11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cxnSp>
        <p:nvCxnSpPr>
          <p:cNvPr id="9892" name="Google Shape;9892;p11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9893" name="Google Shape;9893;p11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9894" name="Google Shape;9894;p119"/>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895" name="Google Shape;9895;p119"/>
          <p:cNvCxnSpPr>
            <a:stCxn id="9894" idx="0"/>
            <a:endCxn id="9888"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9896" name="Google Shape;9896;p119"/>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Max(1,1,5,6) = 6</a:t>
            </a:r>
            <a:endParaRPr lang="en-GB"/>
          </a:p>
        </p:txBody>
      </p:sp>
      <p:sp>
        <p:nvSpPr>
          <p:cNvPr id="9897" name="Google Shape;9897;p11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Image Representation</a:t>
            </a:r>
            <a:endParaRPr lang="en-GB"/>
          </a:p>
        </p:txBody>
      </p:sp>
      <p:sp>
        <p:nvSpPr>
          <p:cNvPr id="9898" name="Google Shape;9898;p11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lang="en-GB"/>
          </a:p>
        </p:txBody>
      </p:sp>
      <p:sp>
        <p:nvSpPr>
          <p:cNvPr id="9899" name="Google Shape;9899;p11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X</a:t>
            </a:r>
            <a:endParaRPr lang="en-GB"/>
          </a:p>
        </p:txBody>
      </p:sp>
      <p:cxnSp>
        <p:nvCxnSpPr>
          <p:cNvPr id="9900" name="Google Shape;9900;p11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9901" name="Google Shape;9901;p11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Pooling performed with a 2x2 kernel and a stride of 2</a:t>
            </a:r>
            <a:endParaRPr lang="en-GB"/>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905"/>
        <p:cNvGrpSpPr/>
        <p:nvPr/>
      </p:nvGrpSpPr>
      <p:grpSpPr>
        <a:xfrm>
          <a:off x="0" y="0"/>
          <a:ext cx="0" cy="0"/>
          <a:chOff x="0" y="0"/>
          <a:chExt cx="0" cy="0"/>
        </a:xfrm>
      </p:grpSpPr>
      <p:sp>
        <p:nvSpPr>
          <p:cNvPr id="9906" name="Google Shape;9906;p120"/>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EEG</a:t>
            </a:r>
            <a:endParaRPr sz="2200" b="1"/>
          </a:p>
          <a:p>
            <a:pPr marL="0" lvl="0" indent="0" algn="ctr" rtl="0">
              <a:spcBef>
                <a:spcPts val="0"/>
              </a:spcBef>
              <a:spcAft>
                <a:spcPts val="0"/>
              </a:spcAft>
              <a:buNone/>
            </a:pPr>
            <a:r>
              <a:rPr lang="en-GB" sz="2100" b="1"/>
              <a:t>疼痛识别</a:t>
            </a:r>
            <a:endParaRPr sz="2100" b="1"/>
          </a:p>
        </p:txBody>
      </p:sp>
      <p:cxnSp>
        <p:nvCxnSpPr>
          <p:cNvPr id="9907" name="Google Shape;9907;p120"/>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8" name="Google Shape;9908;p120"/>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疼痛等级</a:t>
            </a:r>
            <a:endParaRPr lang="en-GB"/>
          </a:p>
        </p:txBody>
      </p:sp>
      <p:cxnSp>
        <p:nvCxnSpPr>
          <p:cNvPr id="9909" name="Google Shape;9909;p120"/>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10" name="Google Shape;9910;p120"/>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疼痛位置</a:t>
            </a:r>
            <a:endParaRPr lang="en-GB"/>
          </a:p>
        </p:txBody>
      </p:sp>
      <p:sp>
        <p:nvSpPr>
          <p:cNvPr id="9911" name="Google Shape;9911;p120"/>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t>APP</a:t>
            </a:r>
            <a:endParaRPr sz="2500" b="1"/>
          </a:p>
        </p:txBody>
      </p:sp>
      <p:cxnSp>
        <p:nvCxnSpPr>
          <p:cNvPr id="9912" name="Google Shape;9912;p120"/>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13" name="Google Shape;9913;p120"/>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治疗力度</a:t>
            </a:r>
            <a:endParaRPr lang="en-GB"/>
          </a:p>
        </p:txBody>
      </p:sp>
      <p:cxnSp>
        <p:nvCxnSpPr>
          <p:cNvPr id="9914" name="Google Shape;9914;p120"/>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15" name="Google Shape;9915;p120"/>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治疗方案</a:t>
            </a:r>
            <a:endParaRPr lang="en-GB"/>
          </a:p>
        </p:txBody>
      </p:sp>
      <p:sp>
        <p:nvSpPr>
          <p:cNvPr id="9916" name="Google Shape;9916;p120"/>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疼痛治疗仪</a:t>
            </a:r>
            <a:endParaRPr sz="2200" b="1"/>
          </a:p>
        </p:txBody>
      </p:sp>
      <p:cxnSp>
        <p:nvCxnSpPr>
          <p:cNvPr id="9917" name="Google Shape;9917;p120"/>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9918" name="Google Shape;9918;p120"/>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使用者的治疗时长、治疗方案、治疗反馈记录</a:t>
            </a:r>
            <a:endParaRPr lang="en-GB"/>
          </a:p>
        </p:txBody>
      </p:sp>
      <p:sp>
        <p:nvSpPr>
          <p:cNvPr id="9919" name="Google Shape;9919;p120"/>
          <p:cNvSpPr/>
          <p:nvPr/>
        </p:nvSpPr>
        <p:spPr>
          <a:xfrm>
            <a:off x="1266000" y="478500"/>
            <a:ext cx="2613600" cy="2037900"/>
          </a:xfrm>
          <a:prstGeom prst="roundRect">
            <a:avLst>
              <a:gd name="adj" fmla="val 16667"/>
            </a:avLst>
          </a:prstGeom>
          <a:no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23"/>
        <p:cNvGrpSpPr/>
        <p:nvPr/>
      </p:nvGrpSpPr>
      <p:grpSpPr>
        <a:xfrm>
          <a:off x="0" y="0"/>
          <a:ext cx="0" cy="0"/>
          <a:chOff x="0" y="0"/>
          <a:chExt cx="0" cy="0"/>
        </a:xfrm>
      </p:grpSpPr>
      <p:sp>
        <p:nvSpPr>
          <p:cNvPr id="9924" name="Google Shape;9924;p12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5" name="Google Shape;9925;p12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6" name="Google Shape;9926;p12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Pain Recognition</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9927" name="Google Shape;9927;p12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9928" name="Google Shape;9928;p12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Deep</a:t>
            </a:r>
            <a:endParaRPr lang="en-GB"/>
          </a:p>
          <a:p>
            <a:pPr marL="0" lvl="0" indent="0" algn="ctr" rtl="0">
              <a:spcBef>
                <a:spcPts val="0"/>
              </a:spcBef>
              <a:spcAft>
                <a:spcPts val="0"/>
              </a:spcAft>
              <a:buNone/>
            </a:pPr>
            <a:r>
              <a:rPr lang="en-GB"/>
              <a:t>Learning</a:t>
            </a:r>
            <a:endParaRPr lang="en-GB"/>
          </a:p>
        </p:txBody>
      </p:sp>
      <p:cxnSp>
        <p:nvCxnSpPr>
          <p:cNvPr id="9929" name="Google Shape;9929;p121"/>
          <p:cNvCxnSpPr>
            <a:stCxn id="9927" idx="3"/>
            <a:endCxn id="9928"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9930" name="Google Shape;9930;p12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31" name="Google Shape;9931;p12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9932" name="Google Shape;9932;p121"/>
          <p:cNvSpPr txBox="1"/>
          <p:nvPr/>
        </p:nvSpPr>
        <p:spPr>
          <a:xfrm>
            <a:off x="3803700" y="1200475"/>
            <a:ext cx="153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 Localization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3" name="Google Shape;9933;p121"/>
          <p:cNvSpPr txBox="1"/>
          <p:nvPr/>
        </p:nvSpPr>
        <p:spPr>
          <a:xfrm>
            <a:off x="3828313" y="625500"/>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疼痛强度</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4" name="Google Shape;9934;p12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APP</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9935" name="Google Shape;9935;p12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Page 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6" name="Google Shape;9936;p12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Data</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Mining</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7" name="Google Shape;9937;p12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Reinforce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Learning</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8" name="Google Shape;9938;p12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9" name="Google Shape;9939;p121"/>
          <p:cNvSpPr txBox="1"/>
          <p:nvPr/>
        </p:nvSpPr>
        <p:spPr>
          <a:xfrm>
            <a:off x="5730388" y="3061800"/>
            <a:ext cx="2119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Pain Treatment Apparatus</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940" name="Google Shape;9940;p12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9941" name="Google Shape;9941;p12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9942" name="Google Shape;9942;p12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9943" name="Google Shape;9943;p121"/>
          <p:cNvSpPr/>
          <p:nvPr/>
        </p:nvSpPr>
        <p:spPr>
          <a:xfrm>
            <a:off x="5598500" y="3852875"/>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Appearance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44" name="Google Shape;9944;p121"/>
          <p:cNvSpPr/>
          <p:nvPr/>
        </p:nvSpPr>
        <p:spPr>
          <a:xfrm>
            <a:off x="6809650" y="38415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Circuit</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45" name="Google Shape;9945;p121"/>
          <p:cNvSpPr txBox="1"/>
          <p:nvPr/>
        </p:nvSpPr>
        <p:spPr>
          <a:xfrm>
            <a:off x="7177875"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治疗力度</a:t>
            </a:r>
            <a:endParaRPr sz="1000"/>
          </a:p>
        </p:txBody>
      </p:sp>
      <p:sp>
        <p:nvSpPr>
          <p:cNvPr id="9946" name="Google Shape;9946;p121"/>
          <p:cNvSpPr txBox="1"/>
          <p:nvPr/>
        </p:nvSpPr>
        <p:spPr>
          <a:xfrm>
            <a:off x="6201650"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治疗方案</a:t>
            </a:r>
            <a:endParaRPr sz="1000"/>
          </a:p>
        </p:txBody>
      </p:sp>
      <p:pic>
        <p:nvPicPr>
          <p:cNvPr id="9947" name="Google Shape;9947;p121"/>
          <p:cNvPicPr preferRelativeResize="0"/>
          <p:nvPr/>
        </p:nvPicPr>
        <p:blipFill rotWithShape="1">
          <a:blip r:embed="rId1"/>
          <a:srcRect l="14484" r="16606"/>
          <a:stretch>
            <a:fillRect/>
          </a:stretch>
        </p:blipFill>
        <p:spPr>
          <a:xfrm>
            <a:off x="1038100" y="2821275"/>
            <a:ext cx="2626024" cy="2144850"/>
          </a:xfrm>
          <a:prstGeom prst="rect">
            <a:avLst/>
          </a:prstGeom>
          <a:noFill/>
          <a:ln>
            <a:noFill/>
          </a:ln>
        </p:spPr>
      </p:pic>
      <p:cxnSp>
        <p:nvCxnSpPr>
          <p:cNvPr id="9948" name="Google Shape;9948;p12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9949" name="Google Shape;9949;p121"/>
          <p:cNvSpPr txBox="1"/>
          <p:nvPr/>
        </p:nvSpPr>
        <p:spPr>
          <a:xfrm>
            <a:off x="3764963" y="3542925"/>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 Management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950" name="Google Shape;9950;p121"/>
          <p:cNvCxnSpPr/>
          <p:nvPr/>
        </p:nvCxnSpPr>
        <p:spPr>
          <a:xfrm rot="10800000" flipH="1">
            <a:off x="3750400" y="2089400"/>
            <a:ext cx="1626000" cy="964800"/>
          </a:xfrm>
          <a:prstGeom prst="straightConnector1">
            <a:avLst/>
          </a:prstGeom>
          <a:noFill/>
          <a:ln w="9525" cap="flat" cmpd="sng">
            <a:solidFill>
              <a:srgbClr val="000000"/>
            </a:solidFill>
            <a:prstDash val="solid"/>
            <a:round/>
            <a:headEnd type="none" w="med" len="med"/>
            <a:tailEnd type="triangle" w="med" len="med"/>
          </a:ln>
        </p:spPr>
      </p:cxnSp>
      <p:sp>
        <p:nvSpPr>
          <p:cNvPr id="9951" name="Google Shape;9951;p121"/>
          <p:cNvSpPr txBox="1"/>
          <p:nvPr/>
        </p:nvSpPr>
        <p:spPr>
          <a:xfrm rot="-1858658">
            <a:off x="3756910" y="2225639"/>
            <a:ext cx="1487459" cy="369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Chelsea Market" panose="02000000000000000000"/>
                <a:ea typeface="Chelsea Market" panose="02000000000000000000"/>
                <a:cs typeface="Chelsea Market" panose="02000000000000000000"/>
                <a:sym typeface="Chelsea Market" panose="02000000000000000000"/>
              </a:rPr>
              <a:t>治疗反馈</a:t>
            </a:r>
            <a:endParaRPr sz="1200">
              <a:latin typeface="Chelsea Market" panose="02000000000000000000"/>
              <a:ea typeface="Chelsea Market" panose="02000000000000000000"/>
              <a:cs typeface="Chelsea Market" panose="02000000000000000000"/>
              <a:sym typeface="Chelsea Market" panose="02000000000000000000"/>
            </a:endParaRPr>
          </a:p>
        </p:txBody>
      </p:sp>
      <p:cxnSp>
        <p:nvCxnSpPr>
          <p:cNvPr id="9952" name="Google Shape;9952;p121"/>
          <p:cNvCxnSpPr/>
          <p:nvPr/>
        </p:nvCxnSpPr>
        <p:spPr>
          <a:xfrm rot="10800000">
            <a:off x="2390925" y="2226075"/>
            <a:ext cx="1200" cy="595200"/>
          </a:xfrm>
          <a:prstGeom prst="straightConnector1">
            <a:avLst/>
          </a:prstGeom>
          <a:noFill/>
          <a:ln w="9525" cap="flat" cmpd="sng">
            <a:solidFill>
              <a:srgbClr val="000000"/>
            </a:solidFill>
            <a:prstDash val="solid"/>
            <a:round/>
            <a:headEnd type="none" w="med" len="med"/>
            <a:tailEnd type="triangle" w="med" len="med"/>
          </a:ln>
        </p:spPr>
      </p:cxnSp>
      <p:sp>
        <p:nvSpPr>
          <p:cNvPr id="9953" name="Google Shape;9953;p121"/>
          <p:cNvSpPr txBox="1"/>
          <p:nvPr/>
        </p:nvSpPr>
        <p:spPr>
          <a:xfrm>
            <a:off x="2376525" y="2354325"/>
            <a:ext cx="102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脑电检测</a:t>
            </a:r>
            <a:endParaRPr sz="1200"/>
          </a:p>
        </p:txBody>
      </p:sp>
      <p:sp>
        <p:nvSpPr>
          <p:cNvPr id="9954" name="Google Shape;9954;p121"/>
          <p:cNvSpPr txBox="1"/>
          <p:nvPr/>
        </p:nvSpPr>
        <p:spPr>
          <a:xfrm>
            <a:off x="3127475" y="-51175"/>
            <a:ext cx="297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Closed-loop Control</a:t>
            </a:r>
            <a:endParaRPr lang="en-GB" sz="1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CCCCCC"/>
                </a:solidFill>
              </a:rPr>
              <a:t>Multi-Head</a:t>
            </a:r>
            <a:endParaRPr sz="1100">
              <a:solidFill>
                <a:srgbClr val="CCCCCC"/>
              </a:solidFill>
            </a:endParaRPr>
          </a:p>
          <a:p>
            <a:pPr marL="0" lvl="0" indent="0" algn="ctr" rtl="0">
              <a:spcBef>
                <a:spcPts val="0"/>
              </a:spcBef>
              <a:spcAft>
                <a:spcPts val="0"/>
              </a:spcAft>
              <a:buNone/>
            </a:pPr>
            <a:r>
              <a:rPr lang="en-GB"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D9D9D9"/>
                </a:solidFill>
              </a:rPr>
              <a:t>Add &amp; Norm</a:t>
            </a:r>
            <a:endParaRPr sz="1100" dirty="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Input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Output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Masked</a:t>
            </a:r>
            <a:endParaRPr sz="1100">
              <a:solidFill>
                <a:srgbClr val="D9D9D9"/>
              </a:solidFill>
            </a:endParaRPr>
          </a:p>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958"/>
        <p:cNvGrpSpPr/>
        <p:nvPr/>
      </p:nvGrpSpPr>
      <p:grpSpPr>
        <a:xfrm>
          <a:off x="0" y="0"/>
          <a:ext cx="0" cy="0"/>
          <a:chOff x="0" y="0"/>
          <a:chExt cx="0" cy="0"/>
        </a:xfrm>
      </p:grpSpPr>
      <p:sp>
        <p:nvSpPr>
          <p:cNvPr id="9959" name="Google Shape;9959;p122"/>
          <p:cNvSpPr txBox="1"/>
          <p:nvPr/>
        </p:nvSpPr>
        <p:spPr>
          <a:xfrm>
            <a:off x="1479000" y="64500"/>
            <a:ext cx="6186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应用场景</a:t>
            </a:r>
            <a:endParaRPr sz="1500" b="1"/>
          </a:p>
        </p:txBody>
      </p:sp>
      <p:sp>
        <p:nvSpPr>
          <p:cNvPr id="9960" name="Google Shape;9960;p122"/>
          <p:cNvSpPr txBox="1"/>
          <p:nvPr/>
        </p:nvSpPr>
        <p:spPr>
          <a:xfrm>
            <a:off x="895200" y="480000"/>
            <a:ext cx="7353600" cy="458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GB" sz="1300" b="1"/>
              <a:t>普通患者：</a:t>
            </a:r>
            <a:r>
              <a:rPr lang="en-GB" sz="1300">
                <a:solidFill>
                  <a:schemeClr val="dk1"/>
                </a:solidFill>
              </a:rPr>
              <a:t>能够自己感觉到疼痛并报告出来。</a:t>
            </a:r>
            <a:endParaRPr sz="1300">
              <a:solidFill>
                <a:schemeClr val="dk1"/>
              </a:solidFill>
            </a:endParaRPr>
          </a:p>
          <a:p>
            <a:pPr marL="0" lvl="0" indent="0" algn="l" rtl="0">
              <a:spcBef>
                <a:spcPts val="0"/>
              </a:spcBef>
              <a:spcAft>
                <a:spcPts val="0"/>
              </a:spcAft>
              <a:buNone/>
            </a:pPr>
            <a:endParaRPr sz="1300">
              <a:solidFill>
                <a:schemeClr val="dk1"/>
              </a:solidFill>
            </a:endParaRPr>
          </a:p>
          <a:p>
            <a:pPr marL="914400" lvl="1" indent="-311150" algn="l" rtl="0">
              <a:spcBef>
                <a:spcPts val="0"/>
              </a:spcBef>
              <a:spcAft>
                <a:spcPts val="0"/>
              </a:spcAft>
              <a:buSzPts val="1300"/>
              <a:buChar char="○"/>
            </a:pPr>
            <a:r>
              <a:rPr lang="en-GB"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marL="457200" lvl="0" indent="0" algn="l" rtl="0">
              <a:spcBef>
                <a:spcPts val="0"/>
              </a:spcBef>
              <a:spcAft>
                <a:spcPts val="0"/>
              </a:spcAft>
              <a:buNone/>
            </a:pPr>
            <a:endParaRPr sz="1300"/>
          </a:p>
          <a:p>
            <a:pPr marL="914400" lvl="1" indent="-311150" algn="l" rtl="0">
              <a:spcBef>
                <a:spcPts val="0"/>
              </a:spcBef>
              <a:spcAft>
                <a:spcPts val="0"/>
              </a:spcAft>
              <a:buSzPts val="1300"/>
              <a:buChar char="○"/>
            </a:pPr>
            <a:r>
              <a:rPr lang="en-GB" sz="1300"/>
              <a:t>优点：使用范围广，成本低，无创伤，智能治疗</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GB" sz="1300" b="1"/>
              <a:t>特殊患者：</a:t>
            </a:r>
            <a:r>
              <a:rPr lang="en-GB" sz="1300">
                <a:solidFill>
                  <a:schemeClr val="dk1"/>
                </a:solidFill>
              </a:rPr>
              <a:t>无法感觉疼痛或无法报告出来，</a:t>
            </a:r>
            <a:r>
              <a:rPr lang="en-GB" sz="1300"/>
              <a:t>如老年痴呆症患者，婴幼儿，手术前/后，或处于昏迷状态的患者。</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GB"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GB" sz="1300"/>
              <a:t>优点：更为客观的基于脑电波的疼痛识别，较高的临床价值，无创伤，智能治疗</a:t>
            </a:r>
            <a:endParaRPr sz="1300"/>
          </a:p>
          <a:p>
            <a:pPr marL="914400" lvl="1" indent="-311150" algn="l" rtl="0">
              <a:spcBef>
                <a:spcPts val="0"/>
              </a:spcBef>
              <a:spcAft>
                <a:spcPts val="0"/>
              </a:spcAft>
              <a:buSzPts val="1300"/>
              <a:buChar char="○"/>
            </a:pPr>
            <a:r>
              <a:rPr lang="en-GB" sz="1300"/>
              <a:t>缺点：脑电头盔成本高，</a:t>
            </a:r>
            <a:r>
              <a:rPr lang="en-GB" sz="1300">
                <a:solidFill>
                  <a:schemeClr val="dk1"/>
                </a:solidFill>
              </a:rPr>
              <a:t>使用范围较为局限</a:t>
            </a:r>
            <a:endParaRPr sz="1300">
              <a:solidFill>
                <a:schemeClr val="dk1"/>
              </a:solidFill>
            </a:endParaRPr>
          </a:p>
          <a:p>
            <a:pPr marL="914400" lvl="0" indent="0" algn="l" rtl="0">
              <a:spcBef>
                <a:spcPts val="0"/>
              </a:spcBef>
              <a:spcAft>
                <a:spcPts val="0"/>
              </a:spcAft>
              <a:buNone/>
            </a:pPr>
            <a:endParaRPr sz="1300">
              <a:solidFill>
                <a:schemeClr val="dk1"/>
              </a:solidFill>
            </a:endParaRPr>
          </a:p>
          <a:p>
            <a:pPr marL="914400" lvl="0" indent="-311150" algn="l" rtl="0">
              <a:spcBef>
                <a:spcPts val="0"/>
              </a:spcBef>
              <a:spcAft>
                <a:spcPts val="0"/>
              </a:spcAft>
              <a:buClr>
                <a:schemeClr val="dk1"/>
              </a:buClr>
              <a:buSzPts val="1300"/>
              <a:buChar char="●"/>
            </a:pPr>
            <a:r>
              <a:rPr lang="en-GB" sz="1300" b="1">
                <a:solidFill>
                  <a:schemeClr val="dk1"/>
                </a:solidFill>
              </a:rPr>
              <a:t>脑电监测：</a:t>
            </a:r>
            <a:r>
              <a:rPr lang="en-GB"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964"/>
        <p:cNvGrpSpPr/>
        <p:nvPr/>
      </p:nvGrpSpPr>
      <p:grpSpPr>
        <a:xfrm>
          <a:off x="0" y="0"/>
          <a:ext cx="0" cy="0"/>
          <a:chOff x="0" y="0"/>
          <a:chExt cx="0" cy="0"/>
        </a:xfrm>
      </p:grpSpPr>
      <p:sp>
        <p:nvSpPr>
          <p:cNvPr id="9965" name="Google Shape;9965;p123"/>
          <p:cNvSpPr/>
          <p:nvPr/>
        </p:nvSpPr>
        <p:spPr>
          <a:xfrm>
            <a:off x="233100" y="131025"/>
            <a:ext cx="8730600" cy="4826700"/>
          </a:xfrm>
          <a:prstGeom prst="roundRect">
            <a:avLst>
              <a:gd name="adj" fmla="val 16667"/>
            </a:avLst>
          </a:prstGeom>
          <a:noFill/>
          <a:ln w="19050"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6" name="Google Shape;9966;p123"/>
          <p:cNvSpPr/>
          <p:nvPr/>
        </p:nvSpPr>
        <p:spPr>
          <a:xfrm>
            <a:off x="5622358" y="374343"/>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7" name="Google Shape;9967;p123"/>
          <p:cNvSpPr txBox="1"/>
          <p:nvPr/>
        </p:nvSpPr>
        <p:spPr>
          <a:xfrm>
            <a:off x="5842566" y="331240"/>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APP</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9968" name="Google Shape;9968;p123"/>
          <p:cNvSpPr/>
          <p:nvPr/>
        </p:nvSpPr>
        <p:spPr>
          <a:xfrm>
            <a:off x="6500405" y="824119"/>
            <a:ext cx="991800" cy="4182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页面设计</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9969" name="Google Shape;9969;p123"/>
          <p:cNvSpPr/>
          <p:nvPr/>
        </p:nvSpPr>
        <p:spPr>
          <a:xfrm>
            <a:off x="5878372"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数据挖掘</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9970" name="Google Shape;9970;p123"/>
          <p:cNvSpPr/>
          <p:nvPr/>
        </p:nvSpPr>
        <p:spPr>
          <a:xfrm>
            <a:off x="7047957"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强化学习</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9971" name="Google Shape;9971;p123"/>
          <p:cNvSpPr/>
          <p:nvPr/>
        </p:nvSpPr>
        <p:spPr>
          <a:xfrm>
            <a:off x="5622358" y="3032570"/>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2" name="Google Shape;9972;p123"/>
          <p:cNvSpPr txBox="1"/>
          <p:nvPr/>
        </p:nvSpPr>
        <p:spPr>
          <a:xfrm>
            <a:off x="5878358" y="3068337"/>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疼痛治疗仪</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973" name="Google Shape;9973;p123"/>
          <p:cNvCxnSpPr/>
          <p:nvPr/>
        </p:nvCxnSpPr>
        <p:spPr>
          <a:xfrm>
            <a:off x="6370409" y="2138878"/>
            <a:ext cx="7800" cy="779400"/>
          </a:xfrm>
          <a:prstGeom prst="straightConnector1">
            <a:avLst/>
          </a:prstGeom>
          <a:noFill/>
          <a:ln w="9525" cap="flat" cmpd="sng">
            <a:solidFill>
              <a:srgbClr val="000000"/>
            </a:solidFill>
            <a:prstDash val="solid"/>
            <a:round/>
            <a:headEnd type="none" w="med" len="med"/>
            <a:tailEnd type="triangle" w="med" len="med"/>
          </a:ln>
        </p:spPr>
      </p:cxnSp>
      <p:cxnSp>
        <p:nvCxnSpPr>
          <p:cNvPr id="9974" name="Google Shape;9974;p123"/>
          <p:cNvCxnSpPr/>
          <p:nvPr/>
        </p:nvCxnSpPr>
        <p:spPr>
          <a:xfrm>
            <a:off x="7382210" y="2150315"/>
            <a:ext cx="7800" cy="779400"/>
          </a:xfrm>
          <a:prstGeom prst="straightConnector1">
            <a:avLst/>
          </a:prstGeom>
          <a:noFill/>
          <a:ln w="9525" cap="flat" cmpd="sng">
            <a:solidFill>
              <a:srgbClr val="000000"/>
            </a:solidFill>
            <a:prstDash val="solid"/>
            <a:round/>
            <a:headEnd type="none" w="med" len="med"/>
            <a:tailEnd type="triangle" w="med" len="med"/>
          </a:ln>
        </p:spPr>
      </p:cxnSp>
      <p:sp>
        <p:nvSpPr>
          <p:cNvPr id="9975" name="Google Shape;9975;p123"/>
          <p:cNvSpPr/>
          <p:nvPr/>
        </p:nvSpPr>
        <p:spPr>
          <a:xfrm>
            <a:off x="5745293"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76" name="Google Shape;9976;p123"/>
          <p:cNvSpPr/>
          <p:nvPr/>
        </p:nvSpPr>
        <p:spPr>
          <a:xfrm>
            <a:off x="7000579"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77" name="Google Shape;9977;p123"/>
          <p:cNvSpPr txBox="1"/>
          <p:nvPr/>
        </p:nvSpPr>
        <p:spPr>
          <a:xfrm>
            <a:off x="7382207" y="2369589"/>
            <a:ext cx="93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治疗力度</a:t>
            </a:r>
            <a:endParaRPr sz="1300"/>
          </a:p>
        </p:txBody>
      </p:sp>
      <p:sp>
        <p:nvSpPr>
          <p:cNvPr id="9978" name="Google Shape;9978;p123"/>
          <p:cNvSpPr txBox="1"/>
          <p:nvPr/>
        </p:nvSpPr>
        <p:spPr>
          <a:xfrm>
            <a:off x="6370422" y="2369597"/>
            <a:ext cx="88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治疗方案</a:t>
            </a:r>
            <a:endParaRPr sz="1300"/>
          </a:p>
        </p:txBody>
      </p:sp>
      <p:pic>
        <p:nvPicPr>
          <p:cNvPr id="9979" name="Google Shape;9979;p123"/>
          <p:cNvPicPr preferRelativeResize="0"/>
          <p:nvPr/>
        </p:nvPicPr>
        <p:blipFill rotWithShape="1">
          <a:blip r:embed="rId1"/>
          <a:srcRect l="14484" r="16606"/>
          <a:stretch>
            <a:fillRect/>
          </a:stretch>
        </p:blipFill>
        <p:spPr>
          <a:xfrm>
            <a:off x="698175" y="1374325"/>
            <a:ext cx="3022575" cy="2394850"/>
          </a:xfrm>
          <a:prstGeom prst="rect">
            <a:avLst/>
          </a:prstGeom>
          <a:noFill/>
          <a:ln>
            <a:noFill/>
          </a:ln>
        </p:spPr>
      </p:pic>
      <p:cxnSp>
        <p:nvCxnSpPr>
          <p:cNvPr id="9980" name="Google Shape;9980;p123"/>
          <p:cNvCxnSpPr/>
          <p:nvPr/>
        </p:nvCxnSpPr>
        <p:spPr>
          <a:xfrm>
            <a:off x="3745975" y="3138175"/>
            <a:ext cx="1569000" cy="671700"/>
          </a:xfrm>
          <a:prstGeom prst="straightConnector1">
            <a:avLst/>
          </a:prstGeom>
          <a:noFill/>
          <a:ln w="9525" cap="flat" cmpd="sng">
            <a:solidFill>
              <a:srgbClr val="000000"/>
            </a:solidFill>
            <a:prstDash val="solid"/>
            <a:round/>
            <a:headEnd type="triangle" w="med" len="med"/>
            <a:tailEnd type="none" w="med" len="med"/>
          </a:ln>
        </p:spPr>
      </p:cxnSp>
      <p:cxnSp>
        <p:nvCxnSpPr>
          <p:cNvPr id="9981" name="Google Shape;9981;p123"/>
          <p:cNvCxnSpPr/>
          <p:nvPr/>
        </p:nvCxnSpPr>
        <p:spPr>
          <a:xfrm rot="10800000" flipH="1">
            <a:off x="3727325" y="1419200"/>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9982" name="Google Shape;9982;p123"/>
          <p:cNvSpPr txBox="1"/>
          <p:nvPr/>
        </p:nvSpPr>
        <p:spPr>
          <a:xfrm rot="-1858658">
            <a:off x="3839385" y="18739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Chelsea Market" panose="02000000000000000000"/>
                <a:ea typeface="Chelsea Market" panose="02000000000000000000"/>
                <a:cs typeface="Chelsea Market" panose="02000000000000000000"/>
                <a:sym typeface="Chelsea Market" panose="02000000000000000000"/>
              </a:rPr>
              <a:t>治疗反馈</a:t>
            </a:r>
            <a:endParaRPr>
              <a:latin typeface="Chelsea Market" panose="02000000000000000000"/>
              <a:ea typeface="Chelsea Market" panose="02000000000000000000"/>
              <a:cs typeface="Chelsea Market" panose="02000000000000000000"/>
              <a:sym typeface="Chelsea Market" panose="02000000000000000000"/>
            </a:endParaRPr>
          </a:p>
        </p:txBody>
      </p:sp>
      <p:sp>
        <p:nvSpPr>
          <p:cNvPr id="9983" name="Google Shape;9983;p123"/>
          <p:cNvSpPr txBox="1"/>
          <p:nvPr/>
        </p:nvSpPr>
        <p:spPr>
          <a:xfrm rot="-1858658">
            <a:off x="3654248" y="15127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Chelsea Market" panose="02000000000000000000"/>
                <a:ea typeface="Chelsea Market" panose="02000000000000000000"/>
                <a:cs typeface="Chelsea Market" panose="02000000000000000000"/>
                <a:sym typeface="Chelsea Market" panose="02000000000000000000"/>
              </a:rPr>
              <a:t>主观疼痛感受</a:t>
            </a:r>
            <a:endParaRPr>
              <a:latin typeface="Chelsea Market" panose="02000000000000000000"/>
              <a:ea typeface="Chelsea Market" panose="02000000000000000000"/>
              <a:cs typeface="Chelsea Market" panose="02000000000000000000"/>
              <a:sym typeface="Chelsea Market" panose="02000000000000000000"/>
            </a:endParaRPr>
          </a:p>
        </p:txBody>
      </p:sp>
      <p:sp>
        <p:nvSpPr>
          <p:cNvPr id="9984" name="Google Shape;9984;p123"/>
          <p:cNvSpPr txBox="1"/>
          <p:nvPr/>
        </p:nvSpPr>
        <p:spPr>
          <a:xfrm rot="1418157">
            <a:off x="4147748" y="3166362"/>
            <a:ext cx="1047580" cy="4001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疼痛治疗</a:t>
            </a:r>
            <a:endParaRPr lang="en-GB"/>
          </a:p>
        </p:txBody>
      </p:sp>
      <p:sp>
        <p:nvSpPr>
          <p:cNvPr id="9985" name="Google Shape;9985;p123"/>
          <p:cNvSpPr txBox="1"/>
          <p:nvPr/>
        </p:nvSpPr>
        <p:spPr>
          <a:xfrm>
            <a:off x="409250" y="1697425"/>
            <a:ext cx="456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4A86E8"/>
                </a:solidFill>
              </a:rPr>
              <a:t>普通用户</a:t>
            </a:r>
            <a:endParaRPr sz="2400" b="1">
              <a:solidFill>
                <a:srgbClr val="4A86E8"/>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989"/>
        <p:cNvGrpSpPr/>
        <p:nvPr/>
      </p:nvGrpSpPr>
      <p:grpSpPr>
        <a:xfrm>
          <a:off x="0" y="0"/>
          <a:ext cx="0" cy="0"/>
          <a:chOff x="0" y="0"/>
          <a:chExt cx="0" cy="0"/>
        </a:xfrm>
      </p:grpSpPr>
      <p:sp>
        <p:nvSpPr>
          <p:cNvPr id="9990" name="Google Shape;9990;p124"/>
          <p:cNvSpPr/>
          <p:nvPr/>
        </p:nvSpPr>
        <p:spPr>
          <a:xfrm>
            <a:off x="1034450" y="280150"/>
            <a:ext cx="2711700" cy="4649700"/>
          </a:xfrm>
          <a:prstGeom prst="roundRect">
            <a:avLst>
              <a:gd name="adj" fmla="val 16667"/>
            </a:avLst>
          </a:prstGeom>
          <a:noFill/>
          <a:ln w="19050" cap="flat" cmpd="sng">
            <a:solidFill>
              <a:srgbClr val="FF00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1" name="Google Shape;9991;p124"/>
          <p:cNvSpPr/>
          <p:nvPr/>
        </p:nvSpPr>
        <p:spPr>
          <a:xfrm rot="-5399787">
            <a:off x="2133975" y="-1788425"/>
            <a:ext cx="4845300" cy="8721600"/>
          </a:xfrm>
          <a:prstGeom prst="roundRect">
            <a:avLst>
              <a:gd name="adj" fmla="val 19039"/>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9992" name="Google Shape;9992;p124"/>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脑电信号</a:t>
            </a:r>
            <a:endParaRPr sz="1200"/>
          </a:p>
          <a:p>
            <a:pPr marL="0" lvl="0" indent="0" algn="ctr" rtl="0">
              <a:spcBef>
                <a:spcPts val="0"/>
              </a:spcBef>
              <a:spcAft>
                <a:spcPts val="0"/>
              </a:spcAft>
              <a:buNone/>
            </a:pPr>
            <a:r>
              <a:rPr lang="en-GB" sz="1200"/>
              <a:t>采集/反馈</a:t>
            </a:r>
            <a:endParaRPr lang="en-GB" sz="1200"/>
          </a:p>
        </p:txBody>
      </p:sp>
      <p:sp>
        <p:nvSpPr>
          <p:cNvPr id="9993" name="Google Shape;9993;p124"/>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4" name="Google Shape;9994;p124"/>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疼痛识别</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9995" name="Google Shape;9995;p124"/>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9996" name="Google Shape;9996;p124"/>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深度学习</a:t>
            </a:r>
            <a:endParaRPr lang="en-GB"/>
          </a:p>
        </p:txBody>
      </p:sp>
      <p:cxnSp>
        <p:nvCxnSpPr>
          <p:cNvPr id="9997" name="Google Shape;9997;p124"/>
          <p:cNvCxnSpPr>
            <a:stCxn id="9995" idx="3"/>
            <a:endCxn id="9996"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9998" name="Google Shape;9998;p124"/>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99" name="Google Shape;9999;p124"/>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000" name="Google Shape;10000;p124"/>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疼痛定位</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01" name="Google Shape;10001;p124"/>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疼痛强度</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02" name="Google Shape;10002;p124"/>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APP</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003" name="Google Shape;10003;p124"/>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页面设计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04" name="Google Shape;10004;p124"/>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数据挖掘</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05" name="Google Shape;10005;p124"/>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强化学习</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06" name="Google Shape;10006;p124"/>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7" name="Google Shape;10007;p124"/>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疼痛治疗仪</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008" name="Google Shape;10008;p124"/>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09" name="Google Shape;10009;p124"/>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10" name="Google Shape;10010;p124"/>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11" name="Google Shape;10011;p124"/>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12" name="Google Shape;10012;p124"/>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13" name="Google Shape;10013;p124"/>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治疗力度</a:t>
            </a:r>
            <a:endParaRPr sz="1200"/>
          </a:p>
        </p:txBody>
      </p:sp>
      <p:sp>
        <p:nvSpPr>
          <p:cNvPr id="10014" name="Google Shape;10014;p124"/>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治疗方案</a:t>
            </a:r>
            <a:endParaRPr sz="1200"/>
          </a:p>
        </p:txBody>
      </p:sp>
      <p:cxnSp>
        <p:nvCxnSpPr>
          <p:cNvPr id="10015" name="Google Shape;10015;p124"/>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16" name="Google Shape;10016;p124"/>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疼痛治疗</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017" name="Google Shape;10017;p124"/>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18" name="Google Shape;10018;p124"/>
          <p:cNvPicPr preferRelativeResize="0"/>
          <p:nvPr/>
        </p:nvPicPr>
        <p:blipFill rotWithShape="1">
          <a:blip r:embed="rId1"/>
          <a:srcRect l="1729" t="2157" r="1633" b="15821"/>
          <a:stretch>
            <a:fillRect/>
          </a:stretch>
        </p:blipFill>
        <p:spPr>
          <a:xfrm>
            <a:off x="1331625" y="2756400"/>
            <a:ext cx="2000300" cy="2138068"/>
          </a:xfrm>
          <a:prstGeom prst="rect">
            <a:avLst/>
          </a:prstGeom>
          <a:noFill/>
          <a:ln>
            <a:noFill/>
          </a:ln>
        </p:spPr>
      </p:pic>
      <p:sp>
        <p:nvSpPr>
          <p:cNvPr id="10019" name="Google Shape;10019;p124"/>
          <p:cNvSpPr txBox="1"/>
          <p:nvPr/>
        </p:nvSpPr>
        <p:spPr>
          <a:xfrm>
            <a:off x="379625" y="1692525"/>
            <a:ext cx="449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FF0000"/>
                </a:solidFill>
              </a:rPr>
              <a:t>特殊患者</a:t>
            </a:r>
            <a:endParaRPr sz="2400" b="1">
              <a:solidFill>
                <a:srgbClr val="FF0000"/>
              </a:solidFill>
            </a:endParaRPr>
          </a:p>
        </p:txBody>
      </p:sp>
      <p:sp>
        <p:nvSpPr>
          <p:cNvPr id="10020" name="Google Shape;10020;p124"/>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10021" name="Google Shape;10021;p124"/>
          <p:cNvSpPr txBox="1"/>
          <p:nvPr/>
        </p:nvSpPr>
        <p:spPr>
          <a:xfrm>
            <a:off x="3704525" y="2004750"/>
            <a:ext cx="403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00FF"/>
                </a:solidFill>
              </a:rPr>
              <a:t>脑电监测</a:t>
            </a:r>
            <a:endParaRPr sz="1300">
              <a:solidFill>
                <a:srgbClr val="FF00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025"/>
        <p:cNvGrpSpPr/>
        <p:nvPr/>
      </p:nvGrpSpPr>
      <p:grpSpPr>
        <a:xfrm>
          <a:off x="0" y="0"/>
          <a:ext cx="0" cy="0"/>
          <a:chOff x="0" y="0"/>
          <a:chExt cx="0" cy="0"/>
        </a:xfrm>
      </p:grpSpPr>
      <p:sp>
        <p:nvSpPr>
          <p:cNvPr id="10026" name="Google Shape;10026;p125"/>
          <p:cNvSpPr/>
          <p:nvPr/>
        </p:nvSpPr>
        <p:spPr>
          <a:xfrm rot="-5399787">
            <a:off x="2133975" y="-1788425"/>
            <a:ext cx="4845300" cy="8721600"/>
          </a:xfrm>
          <a:prstGeom prst="roundRect">
            <a:avLst>
              <a:gd name="adj" fmla="val 19039"/>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7" name="Google Shape;10027;p125"/>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脑电信号</a:t>
            </a:r>
            <a:endParaRPr sz="1200"/>
          </a:p>
          <a:p>
            <a:pPr marL="0" lvl="0" indent="0" algn="ctr" rtl="0">
              <a:spcBef>
                <a:spcPts val="0"/>
              </a:spcBef>
              <a:spcAft>
                <a:spcPts val="0"/>
              </a:spcAft>
              <a:buNone/>
            </a:pPr>
            <a:r>
              <a:rPr lang="en-GB" sz="1200"/>
              <a:t>采集/反馈</a:t>
            </a:r>
            <a:endParaRPr lang="en-GB" sz="1200"/>
          </a:p>
        </p:txBody>
      </p:sp>
      <p:sp>
        <p:nvSpPr>
          <p:cNvPr id="10028" name="Google Shape;10028;p125"/>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9" name="Google Shape;10029;p125"/>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疼痛识别</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030" name="Google Shape;10030;p125"/>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10031" name="Google Shape;10031;p125"/>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深度学习</a:t>
            </a:r>
            <a:endParaRPr lang="en-GB"/>
          </a:p>
        </p:txBody>
      </p:sp>
      <p:cxnSp>
        <p:nvCxnSpPr>
          <p:cNvPr id="10032" name="Google Shape;10032;p125"/>
          <p:cNvCxnSpPr>
            <a:stCxn id="10030" idx="3"/>
            <a:endCxn id="10031"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0033" name="Google Shape;10033;p125"/>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34" name="Google Shape;10034;p125"/>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035" name="Google Shape;10035;p125"/>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疼痛定位</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36" name="Google Shape;10036;p125"/>
          <p:cNvSpPr txBox="1"/>
          <p:nvPr/>
        </p:nvSpPr>
        <p:spPr>
          <a:xfrm>
            <a:off x="3721950" y="6170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疼痛强度</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37" name="Google Shape;10037;p125"/>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APP</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038" name="Google Shape;10038;p125"/>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页面设计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39" name="Google Shape;10039;p125"/>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数据挖掘</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40" name="Google Shape;10040;p125"/>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强化学习</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41" name="Google Shape;10041;p125"/>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2" name="Google Shape;10042;p125"/>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疼痛治疗仪</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043" name="Google Shape;10043;p125"/>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44" name="Google Shape;10044;p125"/>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45" name="Google Shape;10045;p125"/>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46" name="Google Shape;10046;p125"/>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47" name="Google Shape;10047;p125"/>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48" name="Google Shape;10048;p125"/>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治疗力度</a:t>
            </a:r>
            <a:endParaRPr sz="1200"/>
          </a:p>
        </p:txBody>
      </p:sp>
      <p:sp>
        <p:nvSpPr>
          <p:cNvPr id="10049" name="Google Shape;10049;p125"/>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治疗方案</a:t>
            </a:r>
            <a:endParaRPr sz="1200"/>
          </a:p>
        </p:txBody>
      </p:sp>
      <p:cxnSp>
        <p:nvCxnSpPr>
          <p:cNvPr id="10050" name="Google Shape;10050;p125"/>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51" name="Google Shape;10051;p125"/>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疼痛治疗</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052" name="Google Shape;10052;p125"/>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53" name="Google Shape;10053;p125"/>
          <p:cNvPicPr preferRelativeResize="0"/>
          <p:nvPr/>
        </p:nvPicPr>
        <p:blipFill rotWithShape="1">
          <a:blip r:embed="rId1"/>
          <a:srcRect l="1729" t="2157" r="1633" b="15821"/>
          <a:stretch>
            <a:fillRect/>
          </a:stretch>
        </p:blipFill>
        <p:spPr>
          <a:xfrm>
            <a:off x="1331625" y="2756400"/>
            <a:ext cx="2000300" cy="2138068"/>
          </a:xfrm>
          <a:prstGeom prst="rect">
            <a:avLst/>
          </a:prstGeom>
          <a:noFill/>
          <a:ln>
            <a:noFill/>
          </a:ln>
        </p:spPr>
      </p:pic>
      <p:sp>
        <p:nvSpPr>
          <p:cNvPr id="10054" name="Google Shape;10054;p125"/>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cxnSp>
        <p:nvCxnSpPr>
          <p:cNvPr id="10055" name="Google Shape;10055;p125"/>
          <p:cNvCxnSpPr/>
          <p:nvPr/>
        </p:nvCxnSpPr>
        <p:spPr>
          <a:xfrm rot="10800000" flipH="1">
            <a:off x="3711125" y="2278850"/>
            <a:ext cx="1521900" cy="716100"/>
          </a:xfrm>
          <a:prstGeom prst="straightConnector1">
            <a:avLst/>
          </a:prstGeom>
          <a:noFill/>
          <a:ln w="9525" cap="flat" cmpd="sng">
            <a:solidFill>
              <a:srgbClr val="000000"/>
            </a:solidFill>
            <a:prstDash val="solid"/>
            <a:round/>
            <a:headEnd type="none" w="med" len="med"/>
            <a:tailEnd type="triangle" w="med" len="med"/>
          </a:ln>
        </p:spPr>
      </p:cxnSp>
      <p:sp>
        <p:nvSpPr>
          <p:cNvPr id="10056" name="Google Shape;10056;p125"/>
          <p:cNvSpPr txBox="1"/>
          <p:nvPr/>
        </p:nvSpPr>
        <p:spPr>
          <a:xfrm rot="-1484260">
            <a:off x="3926021" y="2257692"/>
            <a:ext cx="992917" cy="3847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主动反馈</a:t>
            </a:r>
            <a:endParaRPr lang="en-GB" sz="13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060"/>
        <p:cNvGrpSpPr/>
        <p:nvPr/>
      </p:nvGrpSpPr>
      <p:grpSpPr>
        <a:xfrm>
          <a:off x="0" y="0"/>
          <a:ext cx="0" cy="0"/>
          <a:chOff x="0" y="0"/>
          <a:chExt cx="0" cy="0"/>
        </a:xfrm>
      </p:grpSpPr>
      <p:pic>
        <p:nvPicPr>
          <p:cNvPr id="10061" name="Google Shape;10061;p126"/>
          <p:cNvPicPr preferRelativeResize="0"/>
          <p:nvPr/>
        </p:nvPicPr>
        <p:blipFill rotWithShape="1">
          <a:blip r:embed="rId1"/>
          <a:srcRect t="15291" b="19723"/>
          <a:stretch>
            <a:fillRect/>
          </a:stretch>
        </p:blipFill>
        <p:spPr>
          <a:xfrm>
            <a:off x="3011250" y="41388"/>
            <a:ext cx="935875" cy="608175"/>
          </a:xfrm>
          <a:prstGeom prst="rect">
            <a:avLst/>
          </a:prstGeom>
          <a:noFill/>
          <a:ln>
            <a:noFill/>
          </a:ln>
        </p:spPr>
      </p:pic>
      <p:pic>
        <p:nvPicPr>
          <p:cNvPr id="10062" name="Google Shape;10062;p126"/>
          <p:cNvPicPr preferRelativeResize="0"/>
          <p:nvPr/>
        </p:nvPicPr>
        <p:blipFill rotWithShape="1">
          <a:blip r:embed="rId2"/>
          <a:srcRect l="11095" r="6896"/>
          <a:stretch>
            <a:fillRect/>
          </a:stretch>
        </p:blipFill>
        <p:spPr>
          <a:xfrm>
            <a:off x="591900" y="2932425"/>
            <a:ext cx="3227701" cy="2211075"/>
          </a:xfrm>
          <a:prstGeom prst="rect">
            <a:avLst/>
          </a:prstGeom>
          <a:noFill/>
          <a:ln>
            <a:noFill/>
          </a:ln>
        </p:spPr>
      </p:pic>
      <p:sp>
        <p:nvSpPr>
          <p:cNvPr id="10063" name="Google Shape;10063;p126"/>
          <p:cNvSpPr/>
          <p:nvPr/>
        </p:nvSpPr>
        <p:spPr>
          <a:xfrm>
            <a:off x="53175" y="53175"/>
            <a:ext cx="9025800" cy="5052300"/>
          </a:xfrm>
          <a:prstGeom prst="roundRect">
            <a:avLst>
              <a:gd name="adj" fmla="val 10677"/>
            </a:avLst>
          </a:prstGeom>
          <a:noFill/>
          <a:ln w="19050"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64" name="Google Shape;10064;p126"/>
          <p:cNvSpPr/>
          <p:nvPr/>
        </p:nvSpPr>
        <p:spPr>
          <a:xfrm>
            <a:off x="5401950" y="176125"/>
            <a:ext cx="3550800" cy="4860900"/>
          </a:xfrm>
          <a:prstGeom prst="roundRect">
            <a:avLst>
              <a:gd name="adj" fmla="val 13048"/>
            </a:avLst>
          </a:prstGeom>
          <a:noFill/>
          <a:ln w="9525" cap="flat" cmpd="sng">
            <a:solidFill>
              <a:schemeClr val="dk1"/>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pic>
        <p:nvPicPr>
          <p:cNvPr id="10065" name="Google Shape;10065;p126"/>
          <p:cNvPicPr preferRelativeResize="0"/>
          <p:nvPr/>
        </p:nvPicPr>
        <p:blipFill>
          <a:blip r:embed="rId3"/>
          <a:stretch>
            <a:fillRect/>
          </a:stretch>
        </p:blipFill>
        <p:spPr>
          <a:xfrm>
            <a:off x="591900" y="346763"/>
            <a:ext cx="2541399" cy="1703225"/>
          </a:xfrm>
          <a:prstGeom prst="rect">
            <a:avLst/>
          </a:prstGeom>
          <a:noFill/>
          <a:ln>
            <a:noFill/>
          </a:ln>
        </p:spPr>
      </p:pic>
      <p:sp>
        <p:nvSpPr>
          <p:cNvPr id="10066" name="Google Shape;10066;p126"/>
          <p:cNvSpPr/>
          <p:nvPr/>
        </p:nvSpPr>
        <p:spPr>
          <a:xfrm>
            <a:off x="3391800" y="982675"/>
            <a:ext cx="18492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067" name="Google Shape;10067;p126"/>
          <p:cNvPicPr preferRelativeResize="0"/>
          <p:nvPr/>
        </p:nvPicPr>
        <p:blipFill>
          <a:blip r:embed="rId4"/>
          <a:stretch>
            <a:fillRect/>
          </a:stretch>
        </p:blipFill>
        <p:spPr>
          <a:xfrm>
            <a:off x="6246013" y="176113"/>
            <a:ext cx="1849225" cy="1849225"/>
          </a:xfrm>
          <a:prstGeom prst="rect">
            <a:avLst/>
          </a:prstGeom>
          <a:noFill/>
          <a:ln>
            <a:noFill/>
          </a:ln>
        </p:spPr>
      </p:pic>
      <p:pic>
        <p:nvPicPr>
          <p:cNvPr id="10068" name="Google Shape;10068;p126"/>
          <p:cNvPicPr preferRelativeResize="0"/>
          <p:nvPr/>
        </p:nvPicPr>
        <p:blipFill>
          <a:blip r:embed="rId5"/>
          <a:stretch>
            <a:fillRect/>
          </a:stretch>
        </p:blipFill>
        <p:spPr>
          <a:xfrm>
            <a:off x="6434361" y="2872723"/>
            <a:ext cx="1472537" cy="1849200"/>
          </a:xfrm>
          <a:prstGeom prst="rect">
            <a:avLst/>
          </a:prstGeom>
          <a:noFill/>
          <a:ln>
            <a:noFill/>
          </a:ln>
        </p:spPr>
      </p:pic>
      <p:pic>
        <p:nvPicPr>
          <p:cNvPr id="10069" name="Google Shape;10069;p126"/>
          <p:cNvPicPr preferRelativeResize="0"/>
          <p:nvPr/>
        </p:nvPicPr>
        <p:blipFill>
          <a:blip r:embed="rId6"/>
          <a:stretch>
            <a:fillRect/>
          </a:stretch>
        </p:blipFill>
        <p:spPr>
          <a:xfrm>
            <a:off x="434599" y="176125"/>
            <a:ext cx="2856026" cy="1957575"/>
          </a:xfrm>
          <a:prstGeom prst="rect">
            <a:avLst/>
          </a:prstGeom>
          <a:noFill/>
          <a:ln>
            <a:noFill/>
          </a:ln>
        </p:spPr>
      </p:pic>
      <p:sp>
        <p:nvSpPr>
          <p:cNvPr id="10070" name="Google Shape;10070;p126"/>
          <p:cNvSpPr txBox="1"/>
          <p:nvPr/>
        </p:nvSpPr>
        <p:spPr>
          <a:xfrm>
            <a:off x="3799613" y="708425"/>
            <a:ext cx="93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EEG</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71" name="Google Shape;10071;p126"/>
          <p:cNvSpPr/>
          <p:nvPr/>
        </p:nvSpPr>
        <p:spPr>
          <a:xfrm rot="10800000">
            <a:off x="3447475" y="3824625"/>
            <a:ext cx="18477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2" name="Google Shape;10072;p126"/>
          <p:cNvSpPr/>
          <p:nvPr/>
        </p:nvSpPr>
        <p:spPr>
          <a:xfrm rot="5400000">
            <a:off x="6974413" y="22348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3" name="Google Shape;10073;p126"/>
          <p:cNvSpPr/>
          <p:nvPr/>
        </p:nvSpPr>
        <p:spPr>
          <a:xfrm rot="-5400000">
            <a:off x="1411713" y="2303775"/>
            <a:ext cx="9018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4" name="Google Shape;10074;p126"/>
          <p:cNvSpPr txBox="1"/>
          <p:nvPr/>
        </p:nvSpPr>
        <p:spPr>
          <a:xfrm>
            <a:off x="8095225" y="551875"/>
            <a:ext cx="924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机器挖掘</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强化学习</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治疗参数自动调整</a:t>
            </a:r>
            <a:endParaRPr sz="1200"/>
          </a:p>
        </p:txBody>
      </p:sp>
      <p:sp>
        <p:nvSpPr>
          <p:cNvPr id="10075" name="Google Shape;10075;p126"/>
          <p:cNvSpPr txBox="1"/>
          <p:nvPr/>
        </p:nvSpPr>
        <p:spPr>
          <a:xfrm>
            <a:off x="3909600" y="3551475"/>
            <a:ext cx="8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治疗参数</a:t>
            </a:r>
            <a:endParaRPr sz="1200"/>
          </a:p>
        </p:txBody>
      </p:sp>
      <p:sp>
        <p:nvSpPr>
          <p:cNvPr id="10076" name="Google Shape;10076;p126"/>
          <p:cNvSpPr txBox="1"/>
          <p:nvPr/>
        </p:nvSpPr>
        <p:spPr>
          <a:xfrm>
            <a:off x="1912625" y="2237163"/>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治疗反馈</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077" name="Google Shape;10077;p126"/>
          <p:cNvSpPr txBox="1"/>
          <p:nvPr/>
        </p:nvSpPr>
        <p:spPr>
          <a:xfrm>
            <a:off x="5442125" y="34677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信号处理</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特征提取</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疼痛分类</a:t>
            </a:r>
            <a:endParaRPr sz="1200"/>
          </a:p>
        </p:txBody>
      </p:sp>
      <p:sp>
        <p:nvSpPr>
          <p:cNvPr id="10078" name="Google Shape;10078;p126"/>
          <p:cNvSpPr txBox="1"/>
          <p:nvPr/>
        </p:nvSpPr>
        <p:spPr>
          <a:xfrm>
            <a:off x="7543375" y="2174150"/>
            <a:ext cx="110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可视化</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079" name="Google Shape;10079;p126"/>
          <p:cNvSpPr/>
          <p:nvPr/>
        </p:nvSpPr>
        <p:spPr>
          <a:xfrm rot="-5400000">
            <a:off x="6422813" y="22381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0" name="Google Shape;10080;p126"/>
          <p:cNvSpPr txBox="1"/>
          <p:nvPr/>
        </p:nvSpPr>
        <p:spPr>
          <a:xfrm>
            <a:off x="5957475" y="2079125"/>
            <a:ext cx="92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rPr>
              <a:t>治疗参数主动调整</a:t>
            </a:r>
            <a:endParaRPr sz="1200"/>
          </a:p>
        </p:txBody>
      </p:sp>
      <p:sp>
        <p:nvSpPr>
          <p:cNvPr id="10081" name="Google Shape;10081;p126"/>
          <p:cNvSpPr txBox="1"/>
          <p:nvPr/>
        </p:nvSpPr>
        <p:spPr>
          <a:xfrm>
            <a:off x="6650575" y="641925"/>
            <a:ext cx="7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服务器</a:t>
            </a:r>
            <a:endParaRPr b="1"/>
          </a:p>
        </p:txBody>
      </p:sp>
      <p:sp>
        <p:nvSpPr>
          <p:cNvPr id="10082" name="Google Shape;10082;p126"/>
          <p:cNvSpPr txBox="1"/>
          <p:nvPr/>
        </p:nvSpPr>
        <p:spPr>
          <a:xfrm>
            <a:off x="6628350" y="4674225"/>
            <a:ext cx="119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t>用户端</a:t>
            </a:r>
            <a:endParaRPr b="1"/>
          </a:p>
        </p:txBody>
      </p:sp>
      <p:sp>
        <p:nvSpPr>
          <p:cNvPr id="10083" name="Google Shape;10083;p126"/>
          <p:cNvSpPr txBox="1"/>
          <p:nvPr/>
        </p:nvSpPr>
        <p:spPr>
          <a:xfrm>
            <a:off x="2132800" y="4674225"/>
            <a:ext cx="11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疼痛缓解</a:t>
            </a:r>
            <a:endParaRPr b="1"/>
          </a:p>
        </p:txBody>
      </p:sp>
      <p:sp>
        <p:nvSpPr>
          <p:cNvPr id="10084" name="Google Shape;10084;p126"/>
          <p:cNvSpPr/>
          <p:nvPr/>
        </p:nvSpPr>
        <p:spPr>
          <a:xfrm>
            <a:off x="3094650" y="3551475"/>
            <a:ext cx="725100" cy="23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5" name="Google Shape;10085;p126"/>
          <p:cNvSpPr txBox="1"/>
          <p:nvPr/>
        </p:nvSpPr>
        <p:spPr>
          <a:xfrm>
            <a:off x="3011250" y="3492525"/>
            <a:ext cx="81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治疗系统</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086" name="Google Shape;10086;p126"/>
          <p:cNvSpPr/>
          <p:nvPr/>
        </p:nvSpPr>
        <p:spPr>
          <a:xfrm>
            <a:off x="421650" y="3233475"/>
            <a:ext cx="924000" cy="5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7" name="Google Shape;10087;p126"/>
          <p:cNvSpPr txBox="1"/>
          <p:nvPr/>
        </p:nvSpPr>
        <p:spPr>
          <a:xfrm>
            <a:off x="820575" y="3123225"/>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Tens片</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088" name="Google Shape;10088;p126"/>
          <p:cNvSpPr txBox="1"/>
          <p:nvPr/>
        </p:nvSpPr>
        <p:spPr>
          <a:xfrm>
            <a:off x="185050" y="1784275"/>
            <a:ext cx="725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t>某疼痛源</a:t>
            </a:r>
            <a:endParaRPr sz="1000"/>
          </a:p>
          <a:p>
            <a:pPr marL="0" lvl="0" indent="0" algn="ctr" rtl="0">
              <a:spcBef>
                <a:spcPts val="0"/>
              </a:spcBef>
              <a:spcAft>
                <a:spcPts val="0"/>
              </a:spcAft>
              <a:buNone/>
            </a:pPr>
            <a:r>
              <a:rPr lang="en-GB" sz="1000"/>
              <a:t>（人体）</a:t>
            </a:r>
            <a:endParaRPr sz="1000"/>
          </a:p>
        </p:txBody>
      </p:sp>
      <p:sp>
        <p:nvSpPr>
          <p:cNvPr id="10089" name="Google Shape;10089;p126"/>
          <p:cNvSpPr txBox="1"/>
          <p:nvPr/>
        </p:nvSpPr>
        <p:spPr>
          <a:xfrm>
            <a:off x="7972750" y="318202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识别结果</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治疗记录</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个人信息</a:t>
            </a:r>
            <a:endParaRPr sz="1200"/>
          </a:p>
        </p:txBody>
      </p:sp>
      <p:sp>
        <p:nvSpPr>
          <p:cNvPr id="10090" name="Google Shape;10090;p126"/>
          <p:cNvSpPr/>
          <p:nvPr/>
        </p:nvSpPr>
        <p:spPr>
          <a:xfrm>
            <a:off x="5499500" y="425950"/>
            <a:ext cx="672600" cy="980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1" name="Google Shape;10091;p126"/>
          <p:cNvSpPr/>
          <p:nvPr/>
        </p:nvSpPr>
        <p:spPr>
          <a:xfrm>
            <a:off x="8169150" y="551875"/>
            <a:ext cx="672600" cy="1232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2" name="Google Shape;10092;p126"/>
          <p:cNvSpPr txBox="1"/>
          <p:nvPr/>
        </p:nvSpPr>
        <p:spPr>
          <a:xfrm>
            <a:off x="5499500" y="1406350"/>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t>疼痛检测系统</a:t>
            </a:r>
            <a:endParaRPr sz="900" b="1"/>
          </a:p>
        </p:txBody>
      </p:sp>
      <p:sp>
        <p:nvSpPr>
          <p:cNvPr id="10093" name="Google Shape;10093;p126"/>
          <p:cNvSpPr txBox="1"/>
          <p:nvPr/>
        </p:nvSpPr>
        <p:spPr>
          <a:xfrm>
            <a:off x="8169150" y="1784275"/>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t>智能控制系统</a:t>
            </a:r>
            <a:endParaRPr sz="900" b="1"/>
          </a:p>
        </p:txBody>
      </p:sp>
      <p:pic>
        <p:nvPicPr>
          <p:cNvPr id="10094" name="Google Shape;10094;p126"/>
          <p:cNvPicPr preferRelativeResize="0"/>
          <p:nvPr/>
        </p:nvPicPr>
        <p:blipFill>
          <a:blip r:embed="rId7"/>
          <a:stretch>
            <a:fillRect/>
          </a:stretch>
        </p:blipFill>
        <p:spPr>
          <a:xfrm>
            <a:off x="2635500" y="3651825"/>
            <a:ext cx="291000" cy="291000"/>
          </a:xfrm>
          <a:prstGeom prst="rect">
            <a:avLst/>
          </a:prstGeom>
          <a:noFill/>
          <a:ln>
            <a:noFill/>
          </a:ln>
        </p:spPr>
      </p:pic>
      <p:sp>
        <p:nvSpPr>
          <p:cNvPr id="10095" name="Google Shape;10095;p126"/>
          <p:cNvSpPr/>
          <p:nvPr/>
        </p:nvSpPr>
        <p:spPr>
          <a:xfrm>
            <a:off x="3758750" y="1846725"/>
            <a:ext cx="1354200" cy="1232400"/>
          </a:xfrm>
          <a:prstGeom prst="curvedLeftArrow">
            <a:avLst>
              <a:gd name="adj1" fmla="val 25000"/>
              <a:gd name="adj2" fmla="val 37982"/>
              <a:gd name="adj3" fmla="val 23849"/>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疼痛检测及缓解脑机交互系统</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099"/>
        <p:cNvGrpSpPr/>
        <p:nvPr/>
      </p:nvGrpSpPr>
      <p:grpSpPr>
        <a:xfrm>
          <a:off x="0" y="0"/>
          <a:ext cx="0" cy="0"/>
          <a:chOff x="0" y="0"/>
          <a:chExt cx="0" cy="0"/>
        </a:xfrm>
      </p:grpSpPr>
      <p:pic>
        <p:nvPicPr>
          <p:cNvPr id="10100" name="Google Shape;10100;p127"/>
          <p:cNvPicPr preferRelativeResize="0"/>
          <p:nvPr/>
        </p:nvPicPr>
        <p:blipFill>
          <a:blip r:embed="rId1"/>
          <a:stretch>
            <a:fillRect/>
          </a:stretch>
        </p:blipFill>
        <p:spPr>
          <a:xfrm>
            <a:off x="1647250" y="186425"/>
            <a:ext cx="5218703" cy="4838700"/>
          </a:xfrm>
          <a:prstGeom prst="rect">
            <a:avLst/>
          </a:prstGeom>
          <a:noFill/>
          <a:ln>
            <a:noFill/>
          </a:ln>
        </p:spPr>
      </p:pic>
      <p:cxnSp>
        <p:nvCxnSpPr>
          <p:cNvPr id="10101" name="Google Shape;10101;p127"/>
          <p:cNvCxnSpPr/>
          <p:nvPr/>
        </p:nvCxnSpPr>
        <p:spPr>
          <a:xfrm rot="10800000" flipH="1">
            <a:off x="4154816" y="2359435"/>
            <a:ext cx="859500" cy="456600"/>
          </a:xfrm>
          <a:prstGeom prst="straightConnector1">
            <a:avLst/>
          </a:prstGeom>
          <a:noFill/>
          <a:ln w="9525" cap="flat" cmpd="sng">
            <a:solidFill>
              <a:srgbClr val="FF0E0E"/>
            </a:solidFill>
            <a:prstDash val="solid"/>
            <a:round/>
            <a:headEnd type="none" w="med" len="med"/>
            <a:tailEnd type="triangle" w="med" len="med"/>
          </a:ln>
        </p:spPr>
      </p:cxnSp>
      <p:sp>
        <p:nvSpPr>
          <p:cNvPr id="10102" name="Google Shape;10102;p127"/>
          <p:cNvSpPr/>
          <p:nvPr/>
        </p:nvSpPr>
        <p:spPr>
          <a:xfrm>
            <a:off x="3493700" y="38332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3" name="Google Shape;10103;p127"/>
          <p:cNvSpPr/>
          <p:nvPr/>
        </p:nvSpPr>
        <p:spPr>
          <a:xfrm>
            <a:off x="1973300" y="1439725"/>
            <a:ext cx="1577100" cy="27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000" b="1">
                <a:solidFill>
                  <a:srgbClr val="FF0E0E"/>
                </a:solidFill>
                <a:latin typeface="Times New Roman" panose="02020603050405020304"/>
                <a:ea typeface="Times New Roman" panose="02020603050405020304"/>
                <a:cs typeface="Times New Roman" panose="02020603050405020304"/>
                <a:sym typeface="Times New Roman" panose="02020603050405020304"/>
              </a:rPr>
              <a:t>App</a:t>
            </a:r>
            <a:endParaRPr sz="1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0"/>
              </a:spcBef>
              <a:spcAft>
                <a:spcPts val="0"/>
              </a:spcAft>
              <a:buNone/>
            </a:pP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控制界面</a:t>
            </a:r>
            <a:endParaRPr sz="9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104" name="Google Shape;10104;p127"/>
          <p:cNvSpPr/>
          <p:nvPr/>
        </p:nvSpPr>
        <p:spPr>
          <a:xfrm>
            <a:off x="2183400" y="2709275"/>
            <a:ext cx="647100" cy="36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疼痛缓解系统</a:t>
            </a:r>
            <a:endParaRPr sz="9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105" name="Google Shape;10105;p127"/>
          <p:cNvSpPr/>
          <p:nvPr/>
        </p:nvSpPr>
        <p:spPr>
          <a:xfrm>
            <a:off x="5426550" y="2021825"/>
            <a:ext cx="946200" cy="9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6" name="Google Shape;10106;p127"/>
          <p:cNvSpPr txBox="1"/>
          <p:nvPr/>
        </p:nvSpPr>
        <p:spPr>
          <a:xfrm>
            <a:off x="4826050" y="2144075"/>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E0E"/>
                </a:solidFill>
                <a:latin typeface="Times New Roman" panose="02020603050405020304"/>
                <a:ea typeface="Times New Roman" panose="02020603050405020304"/>
                <a:cs typeface="Times New Roman" panose="02020603050405020304"/>
                <a:sym typeface="Times New Roman" panose="02020603050405020304"/>
              </a:rPr>
              <a:t>Tens</a:t>
            </a: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 </a:t>
            </a:r>
            <a:r>
              <a:rPr lang="en-GB" sz="800" b="1">
                <a:solidFill>
                  <a:srgbClr val="FF0E0E"/>
                </a:solidFill>
                <a:latin typeface="Times New Roman" panose="02020603050405020304"/>
                <a:ea typeface="Times New Roman" panose="02020603050405020304"/>
                <a:cs typeface="Times New Roman" panose="02020603050405020304"/>
                <a:sym typeface="Times New Roman" panose="02020603050405020304"/>
              </a:rPr>
              <a:t>片</a:t>
            </a:r>
            <a:endParaRPr sz="8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107" name="Google Shape;10107;p127"/>
          <p:cNvPicPr preferRelativeResize="0"/>
          <p:nvPr/>
        </p:nvPicPr>
        <p:blipFill>
          <a:blip r:embed="rId2"/>
          <a:stretch>
            <a:fillRect/>
          </a:stretch>
        </p:blipFill>
        <p:spPr>
          <a:xfrm>
            <a:off x="5564199" y="1900674"/>
            <a:ext cx="808550" cy="808550"/>
          </a:xfrm>
          <a:prstGeom prst="rect">
            <a:avLst/>
          </a:prstGeom>
          <a:noFill/>
          <a:ln>
            <a:noFill/>
          </a:ln>
        </p:spPr>
      </p:pic>
      <p:sp>
        <p:nvSpPr>
          <p:cNvPr id="10108" name="Google Shape;10108;p127"/>
          <p:cNvSpPr/>
          <p:nvPr/>
        </p:nvSpPr>
        <p:spPr>
          <a:xfrm>
            <a:off x="5556000" y="2089150"/>
            <a:ext cx="6873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服务器</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109" name="Google Shape;10109;p127"/>
          <p:cNvSpPr txBox="1"/>
          <p:nvPr/>
        </p:nvSpPr>
        <p:spPr>
          <a:xfrm>
            <a:off x="5576100" y="2571750"/>
            <a:ext cx="6471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900" b="1">
                <a:solidFill>
                  <a:srgbClr val="FF0E0E"/>
                </a:solidFill>
              </a:rPr>
              <a:t>疼痛检测</a:t>
            </a:r>
            <a:endParaRPr sz="900" b="1">
              <a:solidFill>
                <a:srgbClr val="FF0E0E"/>
              </a:solidFill>
            </a:endParaRPr>
          </a:p>
          <a:p>
            <a:pPr marL="0" lvl="0" indent="0" algn="ctr" rtl="0">
              <a:lnSpc>
                <a:spcPct val="115000"/>
              </a:lnSpc>
              <a:spcBef>
                <a:spcPts val="0"/>
              </a:spcBef>
              <a:spcAft>
                <a:spcPts val="0"/>
              </a:spcAft>
              <a:buNone/>
            </a:pPr>
            <a:r>
              <a:rPr lang="en-GB" sz="900" b="1">
                <a:solidFill>
                  <a:srgbClr val="FF0E0E"/>
                </a:solidFill>
              </a:rPr>
              <a:t>智能控制</a:t>
            </a:r>
            <a:endParaRPr sz="900" b="1">
              <a:solidFill>
                <a:srgbClr val="FF0E0E"/>
              </a:solidFill>
            </a:endParaRPr>
          </a:p>
        </p:txBody>
      </p:sp>
      <p:sp>
        <p:nvSpPr>
          <p:cNvPr id="10110" name="Google Shape;10110;p127"/>
          <p:cNvSpPr/>
          <p:nvPr/>
        </p:nvSpPr>
        <p:spPr>
          <a:xfrm>
            <a:off x="4071975" y="18637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1" name="Google Shape;10111;p127"/>
          <p:cNvSpPr/>
          <p:nvPr/>
        </p:nvSpPr>
        <p:spPr>
          <a:xfrm>
            <a:off x="4399625" y="1900675"/>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2" name="Google Shape;10112;p127"/>
          <p:cNvSpPr/>
          <p:nvPr/>
        </p:nvSpPr>
        <p:spPr>
          <a:xfrm rot="561422">
            <a:off x="3980902" y="2833272"/>
            <a:ext cx="295228" cy="121327"/>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3" name="Google Shape;10113;p127"/>
          <p:cNvSpPr/>
          <p:nvPr/>
        </p:nvSpPr>
        <p:spPr>
          <a:xfrm>
            <a:off x="2875175" y="37120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4" name="Google Shape;10114;p127"/>
          <p:cNvSpPr txBox="1"/>
          <p:nvPr/>
        </p:nvSpPr>
        <p:spPr>
          <a:xfrm>
            <a:off x="5507400" y="3295325"/>
            <a:ext cx="10917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Embedded CPU with GSM, WiFi, and GPS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115" name="Google Shape;10115;p127"/>
          <p:cNvSpPr txBox="1"/>
          <p:nvPr/>
        </p:nvSpPr>
        <p:spPr>
          <a:xfrm>
            <a:off x="5436750" y="3790750"/>
            <a:ext cx="925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Rechargeable Battery</a:t>
            </a:r>
            <a:endParaRPr sz="8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16" name="Google Shape;10116;p127"/>
          <p:cNvCxnSpPr/>
          <p:nvPr/>
        </p:nvCxnSpPr>
        <p:spPr>
          <a:xfrm>
            <a:off x="4567275" y="3924350"/>
            <a:ext cx="879600" cy="42600"/>
          </a:xfrm>
          <a:prstGeom prst="straightConnector1">
            <a:avLst/>
          </a:prstGeom>
          <a:noFill/>
          <a:ln w="9525" cap="flat" cmpd="sng">
            <a:solidFill>
              <a:schemeClr val="dk1"/>
            </a:solidFill>
            <a:prstDash val="solid"/>
            <a:round/>
            <a:headEnd type="none" w="med" len="med"/>
            <a:tailEnd type="triangle" w="med" len="med"/>
          </a:ln>
        </p:spPr>
      </p:cxnSp>
      <p:cxnSp>
        <p:nvCxnSpPr>
          <p:cNvPr id="10117" name="Google Shape;10117;p127"/>
          <p:cNvCxnSpPr>
            <a:endCxn id="10114" idx="1"/>
          </p:cNvCxnSpPr>
          <p:nvPr/>
        </p:nvCxnSpPr>
        <p:spPr>
          <a:xfrm>
            <a:off x="4627800" y="3574175"/>
            <a:ext cx="879600" cy="21300"/>
          </a:xfrm>
          <a:prstGeom prst="straightConnector1">
            <a:avLst/>
          </a:prstGeom>
          <a:noFill/>
          <a:ln w="9525" cap="flat" cmpd="sng">
            <a:solidFill>
              <a:schemeClr val="dk1"/>
            </a:solidFill>
            <a:prstDash val="solid"/>
            <a:round/>
            <a:headEnd type="none" w="med" len="med"/>
            <a:tailEnd type="triangle" w="med" len="med"/>
          </a:ln>
        </p:spPr>
      </p:cxnSp>
      <p:sp>
        <p:nvSpPr>
          <p:cNvPr id="10118" name="Google Shape;10118;p127"/>
          <p:cNvSpPr txBox="1"/>
          <p:nvPr/>
        </p:nvSpPr>
        <p:spPr>
          <a:xfrm>
            <a:off x="4678600" y="4447725"/>
            <a:ext cx="13080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LIDAR and Ultrasonic sensor for vision</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119" name="Google Shape;10119;p127"/>
          <p:cNvSpPr/>
          <p:nvPr/>
        </p:nvSpPr>
        <p:spPr>
          <a:xfrm>
            <a:off x="3449100" y="4670400"/>
            <a:ext cx="11787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20" name="Google Shape;10120;p127"/>
          <p:cNvCxnSpPr/>
          <p:nvPr/>
        </p:nvCxnSpPr>
        <p:spPr>
          <a:xfrm>
            <a:off x="3596800" y="4682525"/>
            <a:ext cx="1076700" cy="0"/>
          </a:xfrm>
          <a:prstGeom prst="straightConnector1">
            <a:avLst/>
          </a:prstGeom>
          <a:noFill/>
          <a:ln w="9525" cap="flat" cmpd="sng">
            <a:solidFill>
              <a:schemeClr val="dk1"/>
            </a:solidFill>
            <a:prstDash val="solid"/>
            <a:round/>
            <a:headEnd type="none" w="med" len="med"/>
            <a:tailEnd type="triangle" w="med" len="med"/>
          </a:ln>
        </p:spPr>
      </p:cxnSp>
      <p:cxnSp>
        <p:nvCxnSpPr>
          <p:cNvPr id="10121" name="Google Shape;10121;p127"/>
          <p:cNvCxnSpPr/>
          <p:nvPr/>
        </p:nvCxnSpPr>
        <p:spPr>
          <a:xfrm>
            <a:off x="3550400" y="3966950"/>
            <a:ext cx="250800" cy="865200"/>
          </a:xfrm>
          <a:prstGeom prst="straightConnector1">
            <a:avLst/>
          </a:prstGeom>
          <a:noFill/>
          <a:ln w="9525" cap="flat" cmpd="sng">
            <a:solidFill>
              <a:srgbClr val="FF0E0E"/>
            </a:solidFill>
            <a:prstDash val="solid"/>
            <a:round/>
            <a:headEnd type="none" w="med" len="med"/>
            <a:tailEnd type="triangle" w="med" len="med"/>
          </a:ln>
        </p:spPr>
      </p:cxnSp>
      <p:sp>
        <p:nvSpPr>
          <p:cNvPr id="10122" name="Google Shape;10122;p127"/>
          <p:cNvSpPr txBox="1"/>
          <p:nvPr/>
        </p:nvSpPr>
        <p:spPr>
          <a:xfrm>
            <a:off x="4997925" y="1439725"/>
            <a:ext cx="9462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EEG Headband</a:t>
            </a:r>
            <a:endParaRPr sz="8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23" name="Google Shape;10123;p127"/>
          <p:cNvCxnSpPr/>
          <p:nvPr/>
        </p:nvCxnSpPr>
        <p:spPr>
          <a:xfrm>
            <a:off x="4718900" y="1601275"/>
            <a:ext cx="303300" cy="0"/>
          </a:xfrm>
          <a:prstGeom prst="straightConnector1">
            <a:avLst/>
          </a:prstGeom>
          <a:noFill/>
          <a:ln w="9525" cap="flat" cmpd="sng">
            <a:solidFill>
              <a:schemeClr val="dk1"/>
            </a:solidFill>
            <a:prstDash val="solid"/>
            <a:round/>
            <a:headEnd type="none" w="med" len="med"/>
            <a:tailEnd type="triangle" w="med" len="med"/>
          </a:ln>
        </p:spPr>
      </p:cxnSp>
      <p:sp>
        <p:nvSpPr>
          <p:cNvPr id="10124" name="Google Shape;10124;p127"/>
          <p:cNvSpPr/>
          <p:nvPr/>
        </p:nvSpPr>
        <p:spPr>
          <a:xfrm>
            <a:off x="4154825" y="72775"/>
            <a:ext cx="2487000" cy="116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5" name="Google Shape;10125;p127"/>
          <p:cNvSpPr/>
          <p:nvPr/>
        </p:nvSpPr>
        <p:spPr>
          <a:xfrm>
            <a:off x="4286200" y="155700"/>
            <a:ext cx="2092800" cy="711600"/>
          </a:xfrm>
          <a:prstGeom prst="cloudCallout">
            <a:avLst>
              <a:gd name="adj1" fmla="val -20833"/>
              <a:gd name="adj2" fmla="val 625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Wheelchair connected to cloud using Wi-Fi</a:t>
            </a:r>
            <a:endParaRPr sz="10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26" name="Google Shape;10126;p127"/>
          <p:cNvCxnSpPr>
            <a:endCxn id="10125" idx="4"/>
          </p:cNvCxnSpPr>
          <p:nvPr/>
        </p:nvCxnSpPr>
        <p:spPr>
          <a:xfrm rot="10800000" flipH="1">
            <a:off x="4500607" y="956250"/>
            <a:ext cx="396000" cy="359700"/>
          </a:xfrm>
          <a:prstGeom prst="straightConnector1">
            <a:avLst/>
          </a:prstGeom>
          <a:noFill/>
          <a:ln w="9525" cap="flat" cmpd="sng">
            <a:solidFill>
              <a:schemeClr val="dk1"/>
            </a:solidFill>
            <a:prstDash val="lgDash"/>
            <a:round/>
            <a:headEnd type="none" w="med" len="med"/>
            <a:tailEnd type="none" w="med" len="med"/>
          </a:ln>
        </p:spPr>
      </p:cxnSp>
      <p:cxnSp>
        <p:nvCxnSpPr>
          <p:cNvPr id="10127" name="Google Shape;10127;p127"/>
          <p:cNvCxnSpPr/>
          <p:nvPr/>
        </p:nvCxnSpPr>
        <p:spPr>
          <a:xfrm rot="10800000">
            <a:off x="5828899" y="842986"/>
            <a:ext cx="48600" cy="1106400"/>
          </a:xfrm>
          <a:prstGeom prst="straightConnector1">
            <a:avLst/>
          </a:prstGeom>
          <a:noFill/>
          <a:ln w="9525" cap="flat" cmpd="sng">
            <a:solidFill>
              <a:schemeClr val="dk1"/>
            </a:solidFill>
            <a:prstDash val="lgDash"/>
            <a:round/>
            <a:headEnd type="none" w="med" len="med"/>
            <a:tailEnd type="none" w="med" len="med"/>
          </a:ln>
        </p:spPr>
      </p:cxnSp>
      <p:sp>
        <p:nvSpPr>
          <p:cNvPr id="10128" name="Google Shape;10128;p127"/>
          <p:cNvSpPr/>
          <p:nvPr/>
        </p:nvSpPr>
        <p:spPr>
          <a:xfrm>
            <a:off x="2650600" y="1765050"/>
            <a:ext cx="2508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29" name="Google Shape;10129;p127"/>
          <p:cNvCxnSpPr/>
          <p:nvPr/>
        </p:nvCxnSpPr>
        <p:spPr>
          <a:xfrm rot="10800000" flipH="1">
            <a:off x="2756750" y="1765050"/>
            <a:ext cx="10200" cy="241500"/>
          </a:xfrm>
          <a:prstGeom prst="straightConnector1">
            <a:avLst/>
          </a:prstGeom>
          <a:noFill/>
          <a:ln w="9525" cap="flat" cmpd="sng">
            <a:solidFill>
              <a:schemeClr val="dk1"/>
            </a:solidFill>
            <a:prstDash val="solid"/>
            <a:round/>
            <a:headEnd type="none" w="med" len="med"/>
            <a:tailEnd type="triangle" w="med" len="med"/>
          </a:ln>
        </p:spPr>
      </p:cxnSp>
      <p:sp>
        <p:nvSpPr>
          <p:cNvPr id="10130" name="Google Shape;10130;p127"/>
          <p:cNvSpPr/>
          <p:nvPr/>
        </p:nvSpPr>
        <p:spPr>
          <a:xfrm>
            <a:off x="2668850" y="3050925"/>
            <a:ext cx="2508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31" name="Google Shape;10131;p127"/>
          <p:cNvCxnSpPr/>
          <p:nvPr/>
        </p:nvCxnSpPr>
        <p:spPr>
          <a:xfrm rot="10800000">
            <a:off x="2681100" y="3078375"/>
            <a:ext cx="600300" cy="403200"/>
          </a:xfrm>
          <a:prstGeom prst="straightConnector1">
            <a:avLst/>
          </a:prstGeom>
          <a:noFill/>
          <a:ln w="19050" cap="flat" cmpd="sng">
            <a:solidFill>
              <a:schemeClr val="dk1"/>
            </a:solidFill>
            <a:prstDash val="solid"/>
            <a:round/>
            <a:headEnd type="none" w="med" len="med"/>
            <a:tailEnd type="triangle" w="med" len="med"/>
          </a:ln>
        </p:spPr>
      </p:cxnSp>
      <p:sp>
        <p:nvSpPr>
          <p:cNvPr id="10132" name="Google Shape;10132;p127"/>
          <p:cNvSpPr txBox="1"/>
          <p:nvPr/>
        </p:nvSpPr>
        <p:spPr>
          <a:xfrm>
            <a:off x="3550400" y="4743288"/>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E0E"/>
                </a:solidFill>
                <a:latin typeface="Times New Roman" panose="02020603050405020304"/>
                <a:ea typeface="Times New Roman" panose="02020603050405020304"/>
                <a:cs typeface="Times New Roman" panose="02020603050405020304"/>
                <a:sym typeface="Times New Roman" panose="02020603050405020304"/>
              </a:rPr>
              <a:t>Tens</a:t>
            </a: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 </a:t>
            </a:r>
            <a:r>
              <a:rPr lang="en-GB" sz="800" b="1">
                <a:solidFill>
                  <a:srgbClr val="FF0E0E"/>
                </a:solidFill>
                <a:latin typeface="Times New Roman" panose="02020603050405020304"/>
                <a:ea typeface="Times New Roman" panose="02020603050405020304"/>
                <a:cs typeface="Times New Roman" panose="02020603050405020304"/>
                <a:sym typeface="Times New Roman" panose="02020603050405020304"/>
              </a:rPr>
              <a:t>片</a:t>
            </a:r>
            <a:endParaRPr sz="8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136"/>
        <p:cNvGrpSpPr/>
        <p:nvPr/>
      </p:nvGrpSpPr>
      <p:grpSpPr>
        <a:xfrm>
          <a:off x="0" y="0"/>
          <a:ext cx="0" cy="0"/>
          <a:chOff x="0" y="0"/>
          <a:chExt cx="0" cy="0"/>
        </a:xfrm>
      </p:grpSpPr>
      <p:pic>
        <p:nvPicPr>
          <p:cNvPr id="10137" name="Google Shape;10137;p128"/>
          <p:cNvPicPr preferRelativeResize="0"/>
          <p:nvPr/>
        </p:nvPicPr>
        <p:blipFill>
          <a:blip r:embed="rId1"/>
          <a:stretch>
            <a:fillRect/>
          </a:stretch>
        </p:blipFill>
        <p:spPr>
          <a:xfrm>
            <a:off x="4212175" y="564225"/>
            <a:ext cx="4931825" cy="3811176"/>
          </a:xfrm>
          <a:prstGeom prst="rect">
            <a:avLst/>
          </a:prstGeom>
          <a:noFill/>
          <a:ln>
            <a:noFill/>
          </a:ln>
        </p:spPr>
      </p:pic>
      <p:pic>
        <p:nvPicPr>
          <p:cNvPr id="10138" name="Google Shape;10138;p128"/>
          <p:cNvPicPr preferRelativeResize="0"/>
          <p:nvPr/>
        </p:nvPicPr>
        <p:blipFill>
          <a:blip r:embed="rId2"/>
          <a:stretch>
            <a:fillRect/>
          </a:stretch>
        </p:blipFill>
        <p:spPr>
          <a:xfrm>
            <a:off x="120250" y="722700"/>
            <a:ext cx="4521648" cy="3494223"/>
          </a:xfrm>
          <a:prstGeom prst="rect">
            <a:avLst/>
          </a:prstGeom>
          <a:noFill/>
          <a:ln>
            <a:noFill/>
          </a:ln>
        </p:spPr>
      </p:pic>
      <p:sp>
        <p:nvSpPr>
          <p:cNvPr id="10139" name="Google Shape;10139;p128"/>
          <p:cNvSpPr txBox="1"/>
          <p:nvPr/>
        </p:nvSpPr>
        <p:spPr>
          <a:xfrm>
            <a:off x="2962950" y="484275"/>
            <a:ext cx="321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t>不同场景—— 痛经治疗仪</a:t>
            </a:r>
            <a:endParaRPr sz="16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143"/>
        <p:cNvGrpSpPr/>
        <p:nvPr/>
      </p:nvGrpSpPr>
      <p:grpSpPr>
        <a:xfrm>
          <a:off x="0" y="0"/>
          <a:ext cx="0" cy="0"/>
          <a:chOff x="0" y="0"/>
          <a:chExt cx="0" cy="0"/>
        </a:xfrm>
      </p:grpSpPr>
      <p:pic>
        <p:nvPicPr>
          <p:cNvPr id="10144" name="Google Shape;10144;p129"/>
          <p:cNvPicPr preferRelativeResize="0"/>
          <p:nvPr/>
        </p:nvPicPr>
        <p:blipFill rotWithShape="1">
          <a:blip r:embed="rId1"/>
          <a:srcRect l="7247" t="28392" r="5332" b="16153"/>
          <a:stretch>
            <a:fillRect/>
          </a:stretch>
        </p:blipFill>
        <p:spPr>
          <a:xfrm>
            <a:off x="511000" y="633125"/>
            <a:ext cx="8371626" cy="410397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148"/>
        <p:cNvGrpSpPr/>
        <p:nvPr/>
      </p:nvGrpSpPr>
      <p:grpSpPr>
        <a:xfrm>
          <a:off x="0" y="0"/>
          <a:ext cx="0" cy="0"/>
          <a:chOff x="0" y="0"/>
          <a:chExt cx="0" cy="0"/>
        </a:xfrm>
      </p:grpSpPr>
      <p:pic>
        <p:nvPicPr>
          <p:cNvPr id="10149" name="Google Shape;10149;p130"/>
          <p:cNvPicPr preferRelativeResize="0"/>
          <p:nvPr/>
        </p:nvPicPr>
        <p:blipFill rotWithShape="1">
          <a:blip r:embed="rId1"/>
          <a:srcRect l="19568" r="20313"/>
          <a:stretch>
            <a:fillRect/>
          </a:stretch>
        </p:blipFill>
        <p:spPr>
          <a:xfrm>
            <a:off x="2010000" y="1421400"/>
            <a:ext cx="3218175" cy="27913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153"/>
        <p:cNvGrpSpPr/>
        <p:nvPr/>
      </p:nvGrpSpPr>
      <p:grpSpPr>
        <a:xfrm>
          <a:off x="0" y="0"/>
          <a:ext cx="0" cy="0"/>
          <a:chOff x="0" y="0"/>
          <a:chExt cx="0" cy="0"/>
        </a:xfrm>
      </p:grpSpPr>
      <p:sp>
        <p:nvSpPr>
          <p:cNvPr id="10154" name="Google Shape;10154;p131"/>
          <p:cNvSpPr/>
          <p:nvPr/>
        </p:nvSpPr>
        <p:spPr>
          <a:xfrm rot="-5399787">
            <a:off x="-32475" y="1225975"/>
            <a:ext cx="4845300" cy="2692800"/>
          </a:xfrm>
          <a:prstGeom prst="roundRect">
            <a:avLst>
              <a:gd name="adj" fmla="val 24451"/>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155" name="Google Shape;10155;p13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6" name="Google Shape;10156;p131"/>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脑电信号</a:t>
            </a:r>
            <a:endParaRPr sz="1200"/>
          </a:p>
          <a:p>
            <a:pPr marL="0" lvl="0" indent="0" algn="ctr" rtl="0">
              <a:spcBef>
                <a:spcPts val="0"/>
              </a:spcBef>
              <a:spcAft>
                <a:spcPts val="0"/>
              </a:spcAft>
              <a:buNone/>
            </a:pPr>
            <a:r>
              <a:rPr lang="en-GB" sz="1200"/>
              <a:t>采集/反馈</a:t>
            </a:r>
            <a:endParaRPr lang="en-GB" sz="1200"/>
          </a:p>
        </p:txBody>
      </p:sp>
      <p:sp>
        <p:nvSpPr>
          <p:cNvPr id="10157" name="Google Shape;10157;p13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8" name="Google Shape;10158;p13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疼痛识别</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0159" name="Google Shape;10159;p13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10160" name="Google Shape;10160;p13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深度学习</a:t>
            </a:r>
            <a:endParaRPr lang="en-GB"/>
          </a:p>
        </p:txBody>
      </p:sp>
      <p:cxnSp>
        <p:nvCxnSpPr>
          <p:cNvPr id="10161" name="Google Shape;10161;p131"/>
          <p:cNvCxnSpPr>
            <a:stCxn id="10159" idx="3"/>
            <a:endCxn id="10160"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0162" name="Google Shape;10162;p13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63" name="Google Shape;10163;p13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164" name="Google Shape;10164;p131"/>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疼痛定位</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165" name="Google Shape;10165;p131"/>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疼痛强度</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166" name="Google Shape;10166;p13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APP</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0167" name="Google Shape;10167;p13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页面</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68" name="Google Shape;10168;p13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数据挖掘</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69" name="Google Shape;10169;p13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强化学习</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70" name="Google Shape;10170;p13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1" name="Google Shape;10171;p131"/>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疼痛治疗仪</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72" name="Google Shape;10172;p13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173" name="Google Shape;10173;p13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174" name="Google Shape;10174;p13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175" name="Google Shape;10175;p131"/>
          <p:cNvSpPr/>
          <p:nvPr/>
        </p:nvSpPr>
        <p:spPr>
          <a:xfrm>
            <a:off x="559850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76" name="Google Shape;10176;p131"/>
          <p:cNvSpPr/>
          <p:nvPr/>
        </p:nvSpPr>
        <p:spPr>
          <a:xfrm>
            <a:off x="680965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77" name="Google Shape;10177;p131"/>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治疗力度</a:t>
            </a:r>
            <a:endParaRPr sz="1200"/>
          </a:p>
        </p:txBody>
      </p:sp>
      <p:sp>
        <p:nvSpPr>
          <p:cNvPr id="10178" name="Google Shape;10178;p131"/>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治疗方案</a:t>
            </a:r>
            <a:endParaRPr sz="1200"/>
          </a:p>
        </p:txBody>
      </p:sp>
      <p:cxnSp>
        <p:nvCxnSpPr>
          <p:cNvPr id="10179" name="Google Shape;10179;p13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180" name="Google Shape;10180;p131"/>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疼痛治疗</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81" name="Google Shape;10181;p131"/>
          <p:cNvCxnSpPr/>
          <p:nvPr/>
        </p:nvCxnSpPr>
        <p:spPr>
          <a:xfrm rot="10800000" flipH="1">
            <a:off x="3829825" y="2089275"/>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0182" name="Google Shape;10182;p131"/>
          <p:cNvSpPr txBox="1"/>
          <p:nvPr/>
        </p:nvSpPr>
        <p:spPr>
          <a:xfrm rot="-1858658">
            <a:off x="3937835" y="25451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Chelsea Market" panose="02000000000000000000"/>
                <a:ea typeface="Chelsea Market" panose="02000000000000000000"/>
                <a:cs typeface="Chelsea Market" panose="02000000000000000000"/>
                <a:sym typeface="Chelsea Market" panose="02000000000000000000"/>
              </a:rPr>
              <a:t>治疗反馈</a:t>
            </a:r>
            <a:endParaRPr sz="1300">
              <a:latin typeface="Chelsea Market" panose="02000000000000000000"/>
              <a:ea typeface="Chelsea Market" panose="02000000000000000000"/>
              <a:cs typeface="Chelsea Market" panose="02000000000000000000"/>
              <a:sym typeface="Chelsea Market" panose="02000000000000000000"/>
            </a:endParaRPr>
          </a:p>
        </p:txBody>
      </p:sp>
      <p:cxnSp>
        <p:nvCxnSpPr>
          <p:cNvPr id="10183" name="Google Shape;10183;p131"/>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184" name="Google Shape;10184;p131"/>
          <p:cNvPicPr preferRelativeResize="0"/>
          <p:nvPr/>
        </p:nvPicPr>
        <p:blipFill rotWithShape="1">
          <a:blip r:embed="rId1"/>
          <a:srcRect l="1729" t="2157" r="1633" b="15821"/>
          <a:stretch>
            <a:fillRect/>
          </a:stretch>
        </p:blipFill>
        <p:spPr>
          <a:xfrm>
            <a:off x="1331625" y="2756400"/>
            <a:ext cx="2000300" cy="2138068"/>
          </a:xfrm>
          <a:prstGeom prst="rect">
            <a:avLst/>
          </a:prstGeom>
          <a:noFill/>
          <a:ln>
            <a:noFill/>
          </a:ln>
        </p:spPr>
      </p:pic>
      <p:sp>
        <p:nvSpPr>
          <p:cNvPr id="10185" name="Google Shape;10185;p131"/>
          <p:cNvSpPr txBox="1"/>
          <p:nvPr/>
        </p:nvSpPr>
        <p:spPr>
          <a:xfrm rot="-1858658">
            <a:off x="3752698" y="21839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Chelsea Market" panose="02000000000000000000"/>
                <a:ea typeface="Chelsea Market" panose="02000000000000000000"/>
                <a:cs typeface="Chelsea Market" panose="02000000000000000000"/>
                <a:sym typeface="Chelsea Market" panose="02000000000000000000"/>
              </a:rPr>
              <a:t>主观疼痛感受</a:t>
            </a:r>
            <a:endParaRPr sz="1300">
              <a:latin typeface="Chelsea Market" panose="02000000000000000000"/>
              <a:ea typeface="Chelsea Market" panose="02000000000000000000"/>
              <a:cs typeface="Chelsea Market" panose="02000000000000000000"/>
              <a:sym typeface="Chelsea Market" panose="02000000000000000000"/>
            </a:endParaRPr>
          </a:p>
        </p:txBody>
      </p:sp>
      <p:sp>
        <p:nvSpPr>
          <p:cNvPr id="10186" name="Google Shape;10186;p131"/>
          <p:cNvSpPr txBox="1"/>
          <p:nvPr/>
        </p:nvSpPr>
        <p:spPr>
          <a:xfrm>
            <a:off x="705725" y="2000325"/>
            <a:ext cx="31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rPr>
              <a:t>特殊患者</a:t>
            </a:r>
            <a:endParaRPr>
              <a:solidFill>
                <a:srgbClr val="FF0000"/>
              </a:solidFill>
            </a:endParaRPr>
          </a:p>
        </p:txBody>
      </p:sp>
      <p:sp>
        <p:nvSpPr>
          <p:cNvPr id="10187" name="Google Shape;10187;p131"/>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lang="en-GB"/>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love</a:t>
            </a:r>
            <a:endParaRPr lang="en-GB"/>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coding</a:t>
            </a:r>
            <a:endParaRPr lang="en-GB"/>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and</a:t>
            </a:r>
            <a:endParaRPr lang="en-GB"/>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writing</a:t>
            </a:r>
            <a:endParaRPr lang="en-GB"/>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 love coding and writing”</a:t>
            </a:r>
            <a:endParaRPr lang="en-GB"/>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191"/>
        <p:cNvGrpSpPr/>
        <p:nvPr/>
      </p:nvGrpSpPr>
      <p:grpSpPr>
        <a:xfrm>
          <a:off x="0" y="0"/>
          <a:ext cx="0" cy="0"/>
          <a:chOff x="0" y="0"/>
          <a:chExt cx="0" cy="0"/>
        </a:xfrm>
      </p:grpSpPr>
      <p:pic>
        <p:nvPicPr>
          <p:cNvPr id="10192" name="Google Shape;10192;p132"/>
          <p:cNvPicPr preferRelativeResize="0"/>
          <p:nvPr/>
        </p:nvPicPr>
        <p:blipFill>
          <a:blip r:embed="rId1"/>
          <a:stretch>
            <a:fillRect/>
          </a:stretch>
        </p:blipFill>
        <p:spPr>
          <a:xfrm>
            <a:off x="661175" y="633113"/>
            <a:ext cx="1897549" cy="3798623"/>
          </a:xfrm>
          <a:prstGeom prst="rect">
            <a:avLst/>
          </a:prstGeom>
          <a:noFill/>
          <a:ln>
            <a:noFill/>
          </a:ln>
        </p:spPr>
      </p:pic>
      <p:pic>
        <p:nvPicPr>
          <p:cNvPr id="10193" name="Google Shape;10193;p132"/>
          <p:cNvPicPr preferRelativeResize="0"/>
          <p:nvPr/>
        </p:nvPicPr>
        <p:blipFill>
          <a:blip r:embed="rId2"/>
          <a:stretch>
            <a:fillRect/>
          </a:stretch>
        </p:blipFill>
        <p:spPr>
          <a:xfrm>
            <a:off x="2661075" y="643663"/>
            <a:ext cx="1897549" cy="3777534"/>
          </a:xfrm>
          <a:prstGeom prst="rect">
            <a:avLst/>
          </a:prstGeom>
          <a:noFill/>
          <a:ln>
            <a:noFill/>
          </a:ln>
        </p:spPr>
      </p:pic>
      <p:pic>
        <p:nvPicPr>
          <p:cNvPr id="10194" name="Google Shape;10194;p132"/>
          <p:cNvPicPr preferRelativeResize="0"/>
          <p:nvPr/>
        </p:nvPicPr>
        <p:blipFill>
          <a:blip r:embed="rId3"/>
          <a:stretch>
            <a:fillRect/>
          </a:stretch>
        </p:blipFill>
        <p:spPr>
          <a:xfrm>
            <a:off x="4660975" y="639250"/>
            <a:ext cx="1897549" cy="3786340"/>
          </a:xfrm>
          <a:prstGeom prst="rect">
            <a:avLst/>
          </a:prstGeom>
          <a:noFill/>
          <a:ln>
            <a:noFill/>
          </a:ln>
        </p:spPr>
      </p:pic>
      <p:pic>
        <p:nvPicPr>
          <p:cNvPr id="10195" name="Google Shape;10195;p132"/>
          <p:cNvPicPr preferRelativeResize="0"/>
          <p:nvPr/>
        </p:nvPicPr>
        <p:blipFill>
          <a:blip r:embed="rId4"/>
          <a:stretch>
            <a:fillRect/>
          </a:stretch>
        </p:blipFill>
        <p:spPr>
          <a:xfrm>
            <a:off x="6742275" y="633100"/>
            <a:ext cx="1935976" cy="3877275"/>
          </a:xfrm>
          <a:prstGeom prst="rect">
            <a:avLst/>
          </a:prstGeom>
          <a:noFill/>
          <a:ln>
            <a:noFill/>
          </a:ln>
        </p:spPr>
      </p:pic>
      <p:sp>
        <p:nvSpPr>
          <p:cNvPr id="10196" name="Google Shape;10196;p132"/>
          <p:cNvSpPr/>
          <p:nvPr/>
        </p:nvSpPr>
        <p:spPr>
          <a:xfrm>
            <a:off x="661175" y="634725"/>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7" name="Google Shape;10197;p132"/>
          <p:cNvSpPr/>
          <p:nvPr/>
        </p:nvSpPr>
        <p:spPr>
          <a:xfrm>
            <a:off x="2661075" y="639300"/>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8" name="Google Shape;10198;p132"/>
          <p:cNvSpPr/>
          <p:nvPr/>
        </p:nvSpPr>
        <p:spPr>
          <a:xfrm>
            <a:off x="4660975" y="639288"/>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9" name="Google Shape;10199;p132"/>
          <p:cNvSpPr/>
          <p:nvPr/>
        </p:nvSpPr>
        <p:spPr>
          <a:xfrm>
            <a:off x="6742275" y="634725"/>
            <a:ext cx="19359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203"/>
        <p:cNvGrpSpPr/>
        <p:nvPr/>
      </p:nvGrpSpPr>
      <p:grpSpPr>
        <a:xfrm>
          <a:off x="0" y="0"/>
          <a:ext cx="0" cy="0"/>
          <a:chOff x="0" y="0"/>
          <a:chExt cx="0" cy="0"/>
        </a:xfrm>
      </p:grpSpPr>
      <p:pic>
        <p:nvPicPr>
          <p:cNvPr id="10204" name="Google Shape;10204;p133"/>
          <p:cNvPicPr preferRelativeResize="0"/>
          <p:nvPr/>
        </p:nvPicPr>
        <p:blipFill>
          <a:blip r:embed="rId1"/>
          <a:stretch>
            <a:fillRect/>
          </a:stretch>
        </p:blipFill>
        <p:spPr>
          <a:xfrm>
            <a:off x="152400" y="152400"/>
            <a:ext cx="8839200" cy="4525486"/>
          </a:xfrm>
          <a:prstGeom prst="rect">
            <a:avLst/>
          </a:prstGeom>
          <a:noFill/>
          <a:ln>
            <a:noFill/>
          </a:ln>
        </p:spPr>
      </p:pic>
      <p:sp>
        <p:nvSpPr>
          <p:cNvPr id="10205" name="Google Shape;10205;p133"/>
          <p:cNvSpPr/>
          <p:nvPr/>
        </p:nvSpPr>
        <p:spPr>
          <a:xfrm>
            <a:off x="5892225" y="2504675"/>
            <a:ext cx="2449800" cy="217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209"/>
        <p:cNvGrpSpPr/>
        <p:nvPr/>
      </p:nvGrpSpPr>
      <p:grpSpPr>
        <a:xfrm>
          <a:off x="0" y="0"/>
          <a:ext cx="0" cy="0"/>
          <a:chOff x="0" y="0"/>
          <a:chExt cx="0" cy="0"/>
        </a:xfrm>
      </p:grpSpPr>
      <p:sp>
        <p:nvSpPr>
          <p:cNvPr id="10210" name="Google Shape;10210;p134"/>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Video Stream</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0211" name="Google Shape;10211;p134"/>
          <p:cNvSpPr/>
          <p:nvPr/>
        </p:nvSpPr>
        <p:spPr>
          <a:xfrm>
            <a:off x="21539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Skeleton Extraction</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0212" name="Google Shape;10212;p134"/>
          <p:cNvSpPr/>
          <p:nvPr/>
        </p:nvSpPr>
        <p:spPr>
          <a:xfrm>
            <a:off x="38524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Fall</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Detection</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0213" name="Google Shape;10213;p134"/>
          <p:cNvSpPr/>
          <p:nvPr/>
        </p:nvSpPr>
        <p:spPr>
          <a:xfrm>
            <a:off x="60947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Email</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Alert</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214" name="Google Shape;10214;p134"/>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5" name="Google Shape;10215;p134"/>
          <p:cNvSpPr txBox="1"/>
          <p:nvPr/>
        </p:nvSpPr>
        <p:spPr>
          <a:xfrm>
            <a:off x="497355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Abnormal</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216" name="Google Shape;10216;p134"/>
          <p:cNvSpPr/>
          <p:nvPr/>
        </p:nvSpPr>
        <p:spPr>
          <a:xfrm rot="10800000">
            <a:off x="910450" y="2493625"/>
            <a:ext cx="35400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7" name="Google Shape;10217;p134"/>
          <p:cNvSpPr/>
          <p:nvPr/>
        </p:nvSpPr>
        <p:spPr>
          <a:xfrm>
            <a:off x="33565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8" name="Google Shape;10218;p134"/>
          <p:cNvSpPr/>
          <p:nvPr/>
        </p:nvSpPr>
        <p:spPr>
          <a:xfrm>
            <a:off x="5075400" y="1943675"/>
            <a:ext cx="856200" cy="4002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9" name="Google Shape;10219;p134"/>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Normal</a:t>
            </a: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220" name="Google Shape;10220;p1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 </a:t>
            </a:r>
            <a:endParaRPr lang="en-GB"/>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224"/>
        <p:cNvGrpSpPr/>
        <p:nvPr/>
      </p:nvGrpSpPr>
      <p:grpSpPr>
        <a:xfrm>
          <a:off x="0" y="0"/>
          <a:ext cx="0" cy="0"/>
          <a:chOff x="0" y="0"/>
          <a:chExt cx="0" cy="0"/>
        </a:xfrm>
      </p:grpSpPr>
      <p:pic>
        <p:nvPicPr>
          <p:cNvPr id="10225" name="Google Shape;10225;p135"/>
          <p:cNvPicPr preferRelativeResize="0"/>
          <p:nvPr/>
        </p:nvPicPr>
        <p:blipFill rotWithShape="1">
          <a:blip r:embed="rId1"/>
          <a:srcRect l="10499" t="32468" r="15034"/>
          <a:stretch>
            <a:fillRect/>
          </a:stretch>
        </p:blipFill>
        <p:spPr>
          <a:xfrm rot="-5400000">
            <a:off x="-299512" y="2399551"/>
            <a:ext cx="1886274" cy="775550"/>
          </a:xfrm>
          <a:prstGeom prst="rect">
            <a:avLst/>
          </a:prstGeom>
          <a:noFill/>
          <a:ln>
            <a:noFill/>
          </a:ln>
        </p:spPr>
      </p:pic>
      <p:sp>
        <p:nvSpPr>
          <p:cNvPr id="10226" name="Google Shape;10226;p135"/>
          <p:cNvSpPr/>
          <p:nvPr/>
        </p:nvSpPr>
        <p:spPr>
          <a:xfrm rot="5400000">
            <a:off x="1564513" y="264977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10227" name="Google Shape;10227;p135"/>
          <p:cNvSpPr/>
          <p:nvPr/>
        </p:nvSpPr>
        <p:spPr>
          <a:xfrm rot="5400000">
            <a:off x="226048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10228" name="Google Shape;10228;p135"/>
          <p:cNvSpPr/>
          <p:nvPr/>
        </p:nvSpPr>
        <p:spPr>
          <a:xfrm rot="5400000">
            <a:off x="19109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cxnSp>
        <p:nvCxnSpPr>
          <p:cNvPr id="10229" name="Google Shape;10229;p135"/>
          <p:cNvCxnSpPr>
            <a:stCxn id="10230" idx="0"/>
            <a:endCxn id="10231" idx="2"/>
          </p:cNvCxnSpPr>
          <p:nvPr/>
        </p:nvCxnSpPr>
        <p:spPr>
          <a:xfrm>
            <a:off x="5535838" y="278732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0232" name="Google Shape;10232;p135"/>
          <p:cNvCxnSpPr>
            <a:stCxn id="10228" idx="0"/>
            <a:endCxn id="1022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33" name="Google Shape;10233;p135"/>
          <p:cNvCxnSpPr>
            <a:stCxn id="10228" idx="0"/>
            <a:endCxn id="1022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34" name="Google Shape;10234;p135"/>
          <p:cNvCxnSpPr>
            <a:stCxn id="10228" idx="0"/>
            <a:endCxn id="1022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35" name="Google Shape;10235;p135"/>
          <p:cNvCxnSpPr>
            <a:stCxn id="10227" idx="2"/>
            <a:endCxn id="10228" idx="0"/>
          </p:cNvCxnSpPr>
          <p:nvPr/>
        </p:nvCxnSpPr>
        <p:spPr>
          <a:xfrm rot="10800000">
            <a:off x="2515938" y="27904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0236" name="Google Shape;10236;p135"/>
          <p:cNvCxnSpPr/>
          <p:nvPr/>
        </p:nvCxnSpPr>
        <p:spPr>
          <a:xfrm rot="10800000" flipH="1">
            <a:off x="1103975" y="2784325"/>
            <a:ext cx="661800" cy="6000"/>
          </a:xfrm>
          <a:prstGeom prst="straightConnector1">
            <a:avLst/>
          </a:prstGeom>
          <a:noFill/>
          <a:ln w="19050" cap="flat" cmpd="sng">
            <a:solidFill>
              <a:srgbClr val="000000"/>
            </a:solidFill>
            <a:prstDash val="solid"/>
            <a:round/>
            <a:headEnd type="none" w="med" len="med"/>
            <a:tailEnd type="triangle" w="med" len="med"/>
          </a:ln>
        </p:spPr>
      </p:cxnSp>
      <p:cxnSp>
        <p:nvCxnSpPr>
          <p:cNvPr id="10237" name="Google Shape;10237;p135"/>
          <p:cNvCxnSpPr/>
          <p:nvPr/>
        </p:nvCxnSpPr>
        <p:spPr>
          <a:xfrm rot="10800000" flipH="1">
            <a:off x="2899400" y="223878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0238" name="Google Shape;10238;p135"/>
          <p:cNvCxnSpPr/>
          <p:nvPr/>
        </p:nvCxnSpPr>
        <p:spPr>
          <a:xfrm>
            <a:off x="2906600" y="285311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0239" name="Google Shape;10239;p135"/>
          <p:cNvSpPr/>
          <p:nvPr/>
        </p:nvSpPr>
        <p:spPr>
          <a:xfrm rot="5400000">
            <a:off x="3139850" y="211658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sp>
        <p:nvSpPr>
          <p:cNvPr id="10240" name="Google Shape;10240;p135"/>
          <p:cNvSpPr/>
          <p:nvPr/>
        </p:nvSpPr>
        <p:spPr>
          <a:xfrm rot="5400000">
            <a:off x="3128750" y="318296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cxnSp>
        <p:nvCxnSpPr>
          <p:cNvPr id="10241" name="Google Shape;10241;p135"/>
          <p:cNvCxnSpPr>
            <a:endCxn id="10239" idx="0"/>
          </p:cNvCxnSpPr>
          <p:nvPr/>
        </p:nvCxnSpPr>
        <p:spPr>
          <a:xfrm rot="10800000">
            <a:off x="3744800" y="2254137"/>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242" name="Google Shape;10242;p135"/>
          <p:cNvCxnSpPr/>
          <p:nvPr/>
        </p:nvCxnSpPr>
        <p:spPr>
          <a:xfrm rot="10800000">
            <a:off x="3733713" y="3320512"/>
            <a:ext cx="74400" cy="0"/>
          </a:xfrm>
          <a:prstGeom prst="straightConnector1">
            <a:avLst/>
          </a:prstGeom>
          <a:noFill/>
          <a:ln w="9525" cap="flat" cmpd="sng">
            <a:solidFill>
              <a:schemeClr val="dk2"/>
            </a:solidFill>
            <a:prstDash val="solid"/>
            <a:round/>
            <a:headEnd type="none" w="med" len="med"/>
            <a:tailEnd type="none" w="med" len="med"/>
          </a:ln>
        </p:spPr>
      </p:cxnSp>
      <p:sp>
        <p:nvSpPr>
          <p:cNvPr id="10243" name="Google Shape;10243;p135"/>
          <p:cNvSpPr/>
          <p:nvPr/>
        </p:nvSpPr>
        <p:spPr>
          <a:xfrm rot="5400000">
            <a:off x="3655660" y="195023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Pafs</a:t>
            </a:r>
            <a:endParaRPr sz="1200"/>
          </a:p>
        </p:txBody>
      </p:sp>
      <p:sp>
        <p:nvSpPr>
          <p:cNvPr id="10244" name="Google Shape;10244;p135"/>
          <p:cNvSpPr/>
          <p:nvPr/>
        </p:nvSpPr>
        <p:spPr>
          <a:xfrm rot="5400000">
            <a:off x="3653110" y="301661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Keypoints</a:t>
            </a:r>
            <a:endParaRPr sz="1200"/>
          </a:p>
        </p:txBody>
      </p:sp>
      <p:sp>
        <p:nvSpPr>
          <p:cNvPr id="10245" name="Google Shape;10245;p135"/>
          <p:cNvSpPr/>
          <p:nvPr/>
        </p:nvSpPr>
        <p:spPr>
          <a:xfrm>
            <a:off x="4698608" y="264452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0246" name="Google Shape;10246;p135"/>
          <p:cNvCxnSpPr>
            <a:endCxn id="10245" idx="0"/>
          </p:cNvCxnSpPr>
          <p:nvPr/>
        </p:nvCxnSpPr>
        <p:spPr>
          <a:xfrm>
            <a:off x="4426958" y="223892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10247" name="Google Shape;10247;p135"/>
          <p:cNvCxnSpPr>
            <a:stCxn id="10244" idx="0"/>
            <a:endCxn id="10245" idx="4"/>
          </p:cNvCxnSpPr>
          <p:nvPr/>
        </p:nvCxnSpPr>
        <p:spPr>
          <a:xfrm rot="10800000" flipH="1">
            <a:off x="4424410" y="293651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0230" name="Google Shape;10230;p135"/>
          <p:cNvSpPr/>
          <p:nvPr/>
        </p:nvSpPr>
        <p:spPr>
          <a:xfrm rot="5400000">
            <a:off x="4930888" y="26497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10231" name="Google Shape;10231;p135"/>
          <p:cNvSpPr/>
          <p:nvPr/>
        </p:nvSpPr>
        <p:spPr>
          <a:xfrm rot="5400000">
            <a:off x="53952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10248" name="Google Shape;10248;p135"/>
          <p:cNvSpPr/>
          <p:nvPr/>
        </p:nvSpPr>
        <p:spPr>
          <a:xfrm rot="5400000">
            <a:off x="6014033" y="256337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a:p>
            <a:pPr marL="0" lvl="0" indent="0" algn="ctr" rtl="0">
              <a:spcBef>
                <a:spcPts val="0"/>
              </a:spcBef>
              <a:spcAft>
                <a:spcPts val="0"/>
              </a:spcAft>
              <a:buNone/>
            </a:pPr>
            <a:r>
              <a:rPr lang="en-GB" sz="1200"/>
              <a:t>dia=2</a:t>
            </a:r>
            <a:endParaRPr sz="1200"/>
          </a:p>
        </p:txBody>
      </p:sp>
      <p:cxnSp>
        <p:nvCxnSpPr>
          <p:cNvPr id="10249" name="Google Shape;10249;p135"/>
          <p:cNvCxnSpPr>
            <a:endCxn id="10248" idx="2"/>
          </p:cNvCxnSpPr>
          <p:nvPr/>
        </p:nvCxnSpPr>
        <p:spPr>
          <a:xfrm>
            <a:off x="6000233" y="278717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10250" name="Google Shape;10250;p135"/>
          <p:cNvCxnSpPr/>
          <p:nvPr/>
        </p:nvCxnSpPr>
        <p:spPr>
          <a:xfrm rot="10800000">
            <a:off x="5394708" y="201436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10251" name="Google Shape;10251;p135"/>
          <p:cNvCxnSpPr/>
          <p:nvPr/>
        </p:nvCxnSpPr>
        <p:spPr>
          <a:xfrm>
            <a:off x="5395443" y="201077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10252" name="Google Shape;10252;p135"/>
          <p:cNvCxnSpPr/>
          <p:nvPr/>
        </p:nvCxnSpPr>
        <p:spPr>
          <a:xfrm rot="-5400000">
            <a:off x="5739108" y="238269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10253" name="Google Shape;10253;p135"/>
          <p:cNvCxnSpPr>
            <a:stCxn id="10245" idx="6"/>
            <a:endCxn id="10230" idx="2"/>
          </p:cNvCxnSpPr>
          <p:nvPr/>
        </p:nvCxnSpPr>
        <p:spPr>
          <a:xfrm rot="10800000" flipH="1">
            <a:off x="4982708" y="2787176"/>
            <a:ext cx="278100" cy="3300"/>
          </a:xfrm>
          <a:prstGeom prst="straightConnector1">
            <a:avLst/>
          </a:prstGeom>
          <a:noFill/>
          <a:ln w="9525" cap="flat" cmpd="sng">
            <a:solidFill>
              <a:schemeClr val="dk1"/>
            </a:solidFill>
            <a:prstDash val="solid"/>
            <a:round/>
            <a:headEnd type="none" w="med" len="med"/>
            <a:tailEnd type="triangle" w="med" len="med"/>
          </a:ln>
        </p:spPr>
      </p:cxnSp>
      <p:pic>
        <p:nvPicPr>
          <p:cNvPr id="10254" name="Google Shape;10254;p135"/>
          <p:cNvPicPr preferRelativeResize="0"/>
          <p:nvPr/>
        </p:nvPicPr>
        <p:blipFill rotWithShape="1">
          <a:blip r:embed="rId2"/>
          <a:srcRect l="10215" t="39298" r="17025"/>
          <a:stretch>
            <a:fillRect/>
          </a:stretch>
        </p:blipFill>
        <p:spPr>
          <a:xfrm rot="-5400000">
            <a:off x="6912013" y="2413750"/>
            <a:ext cx="2058574" cy="753450"/>
          </a:xfrm>
          <a:prstGeom prst="rect">
            <a:avLst/>
          </a:prstGeom>
          <a:noFill/>
          <a:ln>
            <a:noFill/>
          </a:ln>
        </p:spPr>
      </p:pic>
      <p:cxnSp>
        <p:nvCxnSpPr>
          <p:cNvPr id="10255" name="Google Shape;10255;p135"/>
          <p:cNvCxnSpPr/>
          <p:nvPr/>
        </p:nvCxnSpPr>
        <p:spPr>
          <a:xfrm rot="10800000" flipH="1">
            <a:off x="6805638" y="27843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0256" name="Google Shape;10256;p135"/>
          <p:cNvSpPr txBox="1"/>
          <p:nvPr/>
        </p:nvSpPr>
        <p:spPr>
          <a:xfrm>
            <a:off x="7383600" y="3819750"/>
            <a:ext cx="1115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t>Skeleton</a:t>
            </a:r>
            <a:endParaRPr sz="1100"/>
          </a:p>
          <a:p>
            <a:pPr marL="0" lvl="0" indent="0" algn="ctr" rtl="0">
              <a:spcBef>
                <a:spcPts val="0"/>
              </a:spcBef>
              <a:spcAft>
                <a:spcPts val="0"/>
              </a:spcAft>
              <a:buNone/>
            </a:pPr>
            <a:r>
              <a:rPr lang="en-GB" sz="1100"/>
              <a:t>Image</a:t>
            </a:r>
            <a:endParaRPr sz="11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260"/>
        <p:cNvGrpSpPr/>
        <p:nvPr/>
      </p:nvGrpSpPr>
      <p:grpSpPr>
        <a:xfrm>
          <a:off x="0" y="0"/>
          <a:ext cx="0" cy="0"/>
          <a:chOff x="0" y="0"/>
          <a:chExt cx="0" cy="0"/>
        </a:xfrm>
      </p:grpSpPr>
      <p:sp>
        <p:nvSpPr>
          <p:cNvPr id="10261" name="Google Shape;10261;p136"/>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BCI的应用挑战</a:t>
            </a:r>
            <a:endParaRPr sz="20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10262" name="Google Shape;10262;p136"/>
          <p:cNvPicPr preferRelativeResize="0"/>
          <p:nvPr/>
        </p:nvPicPr>
        <p:blipFill>
          <a:blip r:embed="rId1"/>
          <a:stretch>
            <a:fillRect/>
          </a:stretch>
        </p:blipFill>
        <p:spPr>
          <a:xfrm>
            <a:off x="55475" y="1516021"/>
            <a:ext cx="3150575" cy="2111475"/>
          </a:xfrm>
          <a:prstGeom prst="rect">
            <a:avLst/>
          </a:prstGeom>
          <a:noFill/>
          <a:ln>
            <a:noFill/>
          </a:ln>
        </p:spPr>
      </p:pic>
      <p:sp>
        <p:nvSpPr>
          <p:cNvPr id="10263" name="Google Shape;10263;p136"/>
          <p:cNvSpPr/>
          <p:nvPr/>
        </p:nvSpPr>
        <p:spPr>
          <a:xfrm>
            <a:off x="348875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4" name="Google Shape;10264;p136"/>
          <p:cNvSpPr txBox="1"/>
          <p:nvPr/>
        </p:nvSpPr>
        <p:spPr>
          <a:xfrm>
            <a:off x="4180400"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t>High Variation</a:t>
            </a:r>
            <a:endParaRPr sz="2100" b="1"/>
          </a:p>
        </p:txBody>
      </p:sp>
      <p:cxnSp>
        <p:nvCxnSpPr>
          <p:cNvPr id="10265" name="Google Shape;10265;p136"/>
          <p:cNvCxnSpPr/>
          <p:nvPr/>
        </p:nvCxnSpPr>
        <p:spPr>
          <a:xfrm flipH="1">
            <a:off x="4453000" y="2833450"/>
            <a:ext cx="499800" cy="672600"/>
          </a:xfrm>
          <a:prstGeom prst="straightConnector1">
            <a:avLst/>
          </a:prstGeom>
          <a:noFill/>
          <a:ln w="19050" cap="flat" cmpd="sng">
            <a:solidFill>
              <a:schemeClr val="dk1"/>
            </a:solidFill>
            <a:prstDash val="solid"/>
            <a:round/>
            <a:headEnd type="none" w="med" len="med"/>
            <a:tailEnd type="triangle" w="med" len="med"/>
          </a:ln>
        </p:spPr>
      </p:cxnSp>
      <p:cxnSp>
        <p:nvCxnSpPr>
          <p:cNvPr id="10266" name="Google Shape;10266;p136"/>
          <p:cNvCxnSpPr/>
          <p:nvPr/>
        </p:nvCxnSpPr>
        <p:spPr>
          <a:xfrm>
            <a:off x="5234575" y="2823850"/>
            <a:ext cx="654300" cy="691800"/>
          </a:xfrm>
          <a:prstGeom prst="straightConnector1">
            <a:avLst/>
          </a:prstGeom>
          <a:noFill/>
          <a:ln w="19050" cap="flat" cmpd="sng">
            <a:solidFill>
              <a:schemeClr val="dk1"/>
            </a:solidFill>
            <a:prstDash val="solid"/>
            <a:round/>
            <a:headEnd type="none" w="med" len="med"/>
            <a:tailEnd type="triangle" w="med" len="med"/>
          </a:ln>
        </p:spPr>
      </p:cxnSp>
      <p:sp>
        <p:nvSpPr>
          <p:cNvPr id="10267" name="Google Shape;10267;p136"/>
          <p:cNvSpPr txBox="1"/>
          <p:nvPr/>
        </p:nvSpPr>
        <p:spPr>
          <a:xfrm>
            <a:off x="3807800" y="3606475"/>
            <a:ext cx="1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0268" name="Google Shape;10268;p136"/>
          <p:cNvSpPr txBox="1"/>
          <p:nvPr/>
        </p:nvSpPr>
        <p:spPr>
          <a:xfrm>
            <a:off x="35387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Intra-Subject</a:t>
            </a:r>
            <a:endParaRPr sz="1500" b="1"/>
          </a:p>
        </p:txBody>
      </p:sp>
      <p:sp>
        <p:nvSpPr>
          <p:cNvPr id="10269" name="Google Shape;10269;p136"/>
          <p:cNvSpPr txBox="1"/>
          <p:nvPr/>
        </p:nvSpPr>
        <p:spPr>
          <a:xfrm>
            <a:off x="53072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Inter-Subject</a:t>
            </a:r>
            <a:endParaRPr sz="1500" b="1"/>
          </a:p>
        </p:txBody>
      </p:sp>
      <p:sp>
        <p:nvSpPr>
          <p:cNvPr id="10270" name="Google Shape;10270;p136"/>
          <p:cNvSpPr/>
          <p:nvPr/>
        </p:nvSpPr>
        <p:spPr>
          <a:xfrm>
            <a:off x="607070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1" name="Google Shape;10271;p136"/>
          <p:cNvSpPr txBox="1"/>
          <p:nvPr/>
        </p:nvSpPr>
        <p:spPr>
          <a:xfrm>
            <a:off x="6875825"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solidFill>
                  <a:srgbClr val="FF0000"/>
                </a:solidFill>
              </a:rPr>
              <a:t>Subject-</a:t>
            </a:r>
            <a:endParaRPr sz="2100" b="1">
              <a:solidFill>
                <a:srgbClr val="FF0000"/>
              </a:solidFill>
            </a:endParaRPr>
          </a:p>
          <a:p>
            <a:pPr marL="0" lvl="0" indent="0" algn="ctr" rtl="0">
              <a:spcBef>
                <a:spcPts val="0"/>
              </a:spcBef>
              <a:spcAft>
                <a:spcPts val="0"/>
              </a:spcAft>
              <a:buNone/>
            </a:pPr>
            <a:r>
              <a:rPr lang="en-GB" sz="2100" b="1">
                <a:solidFill>
                  <a:srgbClr val="FF0000"/>
                </a:solidFill>
              </a:rPr>
              <a:t>Independent</a:t>
            </a:r>
            <a:endParaRPr sz="21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2"/>
                                        </p:tgtEl>
                                        <p:attrNameLst>
                                          <p:attrName>style.visibility</p:attrName>
                                        </p:attrNameLst>
                                      </p:cBhvr>
                                      <p:to>
                                        <p:strVal val="visible"/>
                                      </p:to>
                                    </p:set>
                                    <p:animEffect transition="in" filter="fade">
                                      <p:cBhvr>
                                        <p:cTn id="7" dur="1000"/>
                                        <p:tgtEl>
                                          <p:spTgt spid="10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275"/>
        <p:cNvGrpSpPr/>
        <p:nvPr/>
      </p:nvGrpSpPr>
      <p:grpSpPr>
        <a:xfrm>
          <a:off x="0" y="0"/>
          <a:ext cx="0" cy="0"/>
          <a:chOff x="0" y="0"/>
          <a:chExt cx="0" cy="0"/>
        </a:xfrm>
      </p:grpSpPr>
      <p:sp>
        <p:nvSpPr>
          <p:cNvPr id="10276" name="Google Shape;10276;p137"/>
          <p:cNvSpPr txBox="1"/>
          <p:nvPr/>
        </p:nvSpPr>
        <p:spPr>
          <a:xfrm>
            <a:off x="2752538"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0~1s</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77" name="Google Shape;10277;p137"/>
          <p:cNvSpPr/>
          <p:nvPr/>
        </p:nvSpPr>
        <p:spPr>
          <a:xfrm>
            <a:off x="1641050" y="1671525"/>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Rest</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78" name="Google Shape;10278;p137"/>
          <p:cNvSpPr/>
          <p:nvPr/>
        </p:nvSpPr>
        <p:spPr>
          <a:xfrm>
            <a:off x="2818600" y="1671525"/>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79" name="Google Shape;10279;p137"/>
          <p:cNvCxnSpPr/>
          <p:nvPr/>
        </p:nvCxnSpPr>
        <p:spPr>
          <a:xfrm>
            <a:off x="3354325" y="1671525"/>
            <a:ext cx="0" cy="660900"/>
          </a:xfrm>
          <a:prstGeom prst="straightConnector1">
            <a:avLst/>
          </a:prstGeom>
          <a:noFill/>
          <a:ln w="9525" cap="flat" cmpd="sng">
            <a:solidFill>
              <a:schemeClr val="dk1"/>
            </a:solidFill>
            <a:prstDash val="solid"/>
            <a:round/>
            <a:headEnd type="none" w="med" len="med"/>
            <a:tailEnd type="none" w="med" len="med"/>
          </a:ln>
        </p:spPr>
      </p:cxnSp>
      <p:sp>
        <p:nvSpPr>
          <p:cNvPr id="10280" name="Google Shape;10280;p137"/>
          <p:cNvSpPr/>
          <p:nvPr/>
        </p:nvSpPr>
        <p:spPr>
          <a:xfrm>
            <a:off x="4421725" y="1671525"/>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Rest</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1" name="Google Shape;10281;p137"/>
          <p:cNvSpPr/>
          <p:nvPr/>
        </p:nvSpPr>
        <p:spPr>
          <a:xfrm>
            <a:off x="2818600"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2" name="Google Shape;10282;p137"/>
          <p:cNvSpPr txBox="1"/>
          <p:nvPr/>
        </p:nvSpPr>
        <p:spPr>
          <a:xfrm>
            <a:off x="261575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ERP</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3" name="Google Shape;10283;p137"/>
          <p:cNvSpPr txBox="1"/>
          <p:nvPr/>
        </p:nvSpPr>
        <p:spPr>
          <a:xfrm>
            <a:off x="340550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PSD</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284" name="Google Shape;10284;p137"/>
          <p:cNvCxnSpPr/>
          <p:nvPr/>
        </p:nvCxnSpPr>
        <p:spPr>
          <a:xfrm rot="10800000" flipH="1">
            <a:off x="876125" y="2332325"/>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285" name="Google Shape;10285;p137"/>
          <p:cNvSpPr txBox="1"/>
          <p:nvPr/>
        </p:nvSpPr>
        <p:spPr>
          <a:xfrm>
            <a:off x="157877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6" name="Google Shape;10286;p137"/>
          <p:cNvSpPr txBox="1"/>
          <p:nvPr/>
        </p:nvSpPr>
        <p:spPr>
          <a:xfrm>
            <a:off x="263317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T1/T2</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7" name="Google Shape;10287;p137"/>
          <p:cNvSpPr/>
          <p:nvPr/>
        </p:nvSpPr>
        <p:spPr>
          <a:xfrm rot="-5400000">
            <a:off x="3525875" y="730225"/>
            <a:ext cx="194400" cy="1596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8" name="Google Shape;10288;p137"/>
          <p:cNvSpPr txBox="1"/>
          <p:nvPr/>
        </p:nvSpPr>
        <p:spPr>
          <a:xfrm>
            <a:off x="2831050" y="1084175"/>
            <a:ext cx="1648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Motor Imagery</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9" name="Google Shape;10289;p137"/>
          <p:cNvSpPr txBox="1"/>
          <p:nvPr/>
        </p:nvSpPr>
        <p:spPr>
          <a:xfrm>
            <a:off x="6473075" y="2371650"/>
            <a:ext cx="691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Time</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90" name="Google Shape;10290;p137"/>
          <p:cNvSpPr txBox="1"/>
          <p:nvPr/>
        </p:nvSpPr>
        <p:spPr>
          <a:xfrm>
            <a:off x="416952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91" name="Google Shape;10291;p137"/>
          <p:cNvSpPr txBox="1"/>
          <p:nvPr/>
        </p:nvSpPr>
        <p:spPr>
          <a:xfrm>
            <a:off x="523772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T1/T2</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92" name="Google Shape;10292;p137"/>
          <p:cNvSpPr/>
          <p:nvPr/>
        </p:nvSpPr>
        <p:spPr>
          <a:xfrm>
            <a:off x="5607075"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3" name="Google Shape;10293;p137"/>
          <p:cNvSpPr/>
          <p:nvPr/>
        </p:nvSpPr>
        <p:spPr>
          <a:xfrm>
            <a:off x="306165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4" name="Google Shape;10294;p137"/>
          <p:cNvSpPr/>
          <p:nvPr/>
        </p:nvSpPr>
        <p:spPr>
          <a:xfrm>
            <a:off x="3227775"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5" name="Google Shape;10295;p137"/>
          <p:cNvSpPr/>
          <p:nvPr/>
        </p:nvSpPr>
        <p:spPr>
          <a:xfrm>
            <a:off x="339390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96" name="Google Shape;10296;p137"/>
          <p:cNvCxnSpPr/>
          <p:nvPr/>
        </p:nvCxnSpPr>
        <p:spPr>
          <a:xfrm>
            <a:off x="3354325" y="2332425"/>
            <a:ext cx="0" cy="144900"/>
          </a:xfrm>
          <a:prstGeom prst="straightConnector1">
            <a:avLst/>
          </a:prstGeom>
          <a:noFill/>
          <a:ln w="19050" cap="flat" cmpd="sng">
            <a:solidFill>
              <a:schemeClr val="dk1"/>
            </a:solidFill>
            <a:prstDash val="solid"/>
            <a:round/>
            <a:headEnd type="none" w="med" len="med"/>
            <a:tailEnd type="none" w="med" len="med"/>
          </a:ln>
        </p:spPr>
      </p:cxnSp>
      <p:cxnSp>
        <p:nvCxnSpPr>
          <p:cNvPr id="10297" name="Google Shape;10297;p137"/>
          <p:cNvCxnSpPr/>
          <p:nvPr/>
        </p:nvCxnSpPr>
        <p:spPr>
          <a:xfrm>
            <a:off x="4418125" y="2332425"/>
            <a:ext cx="0" cy="144900"/>
          </a:xfrm>
          <a:prstGeom prst="straightConnector1">
            <a:avLst/>
          </a:prstGeom>
          <a:noFill/>
          <a:ln w="19050" cap="flat" cmpd="sng">
            <a:solidFill>
              <a:schemeClr val="dk1"/>
            </a:solidFill>
            <a:prstDash val="solid"/>
            <a:round/>
            <a:headEnd type="none" w="med" len="med"/>
            <a:tailEnd type="none" w="med" len="med"/>
          </a:ln>
        </p:spPr>
      </p:cxnSp>
      <p:sp>
        <p:nvSpPr>
          <p:cNvPr id="10298" name="Google Shape;10298;p137"/>
          <p:cNvSpPr txBox="1"/>
          <p:nvPr/>
        </p:nvSpPr>
        <p:spPr>
          <a:xfrm>
            <a:off x="3540463"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1~3s</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299" name="Google Shape;10299;p137"/>
          <p:cNvCxnSpPr/>
          <p:nvPr/>
        </p:nvCxnSpPr>
        <p:spPr>
          <a:xfrm>
            <a:off x="2831050" y="2404875"/>
            <a:ext cx="510900" cy="0"/>
          </a:xfrm>
          <a:prstGeom prst="straightConnector1">
            <a:avLst/>
          </a:prstGeom>
          <a:noFill/>
          <a:ln w="9525" cap="flat" cmpd="sng">
            <a:solidFill>
              <a:schemeClr val="dk1"/>
            </a:solidFill>
            <a:prstDash val="solid"/>
            <a:round/>
            <a:headEnd type="stealth" w="med" len="med"/>
            <a:tailEnd type="stealth" w="med" len="med"/>
          </a:ln>
        </p:spPr>
      </p:cxnSp>
      <p:cxnSp>
        <p:nvCxnSpPr>
          <p:cNvPr id="10300" name="Google Shape;10300;p137"/>
          <p:cNvCxnSpPr/>
          <p:nvPr/>
        </p:nvCxnSpPr>
        <p:spPr>
          <a:xfrm>
            <a:off x="3354325" y="2404875"/>
            <a:ext cx="1063800" cy="0"/>
          </a:xfrm>
          <a:prstGeom prst="straightConnector1">
            <a:avLst/>
          </a:prstGeom>
          <a:noFill/>
          <a:ln w="9525" cap="flat" cmpd="sng">
            <a:solidFill>
              <a:schemeClr val="dk1"/>
            </a:solidFill>
            <a:prstDash val="solid"/>
            <a:round/>
            <a:headEnd type="stealth" w="med" len="med"/>
            <a:tailEnd type="stealth" w="med" len="med"/>
          </a:ln>
        </p:spPr>
      </p:cxnSp>
      <p:cxnSp>
        <p:nvCxnSpPr>
          <p:cNvPr id="10301" name="Google Shape;10301;p137"/>
          <p:cNvCxnSpPr>
            <a:endCxn id="10302" idx="0"/>
          </p:cNvCxnSpPr>
          <p:nvPr/>
        </p:nvCxnSpPr>
        <p:spPr>
          <a:xfrm>
            <a:off x="28197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02" name="Google Shape;10302;p137"/>
          <p:cNvSpPr txBox="1"/>
          <p:nvPr/>
        </p:nvSpPr>
        <p:spPr>
          <a:xfrm>
            <a:off x="21853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Visual </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Stimulus</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303" name="Google Shape;10303;p137"/>
          <p:cNvCxnSpPr>
            <a:endCxn id="10304" idx="0"/>
          </p:cNvCxnSpPr>
          <p:nvPr/>
        </p:nvCxnSpPr>
        <p:spPr>
          <a:xfrm>
            <a:off x="56375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04" name="Google Shape;10304;p137"/>
          <p:cNvSpPr txBox="1"/>
          <p:nvPr/>
        </p:nvSpPr>
        <p:spPr>
          <a:xfrm>
            <a:off x="50031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Visual </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Stimulus</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305" name="Google Shape;10305;p137"/>
          <p:cNvSpPr/>
          <p:nvPr/>
        </p:nvSpPr>
        <p:spPr>
          <a:xfrm>
            <a:off x="5840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6" name="Google Shape;10306;p137"/>
          <p:cNvSpPr/>
          <p:nvPr/>
        </p:nvSpPr>
        <p:spPr>
          <a:xfrm>
            <a:off x="60061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7" name="Google Shape;10307;p137"/>
          <p:cNvSpPr/>
          <p:nvPr/>
        </p:nvSpPr>
        <p:spPr>
          <a:xfrm>
            <a:off x="61723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8" name="Google Shape;10308;p137"/>
          <p:cNvSpPr/>
          <p:nvPr/>
        </p:nvSpPr>
        <p:spPr>
          <a:xfrm>
            <a:off x="10207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9" name="Google Shape;10309;p137"/>
          <p:cNvSpPr/>
          <p:nvPr/>
        </p:nvSpPr>
        <p:spPr>
          <a:xfrm>
            <a:off x="11868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0" name="Google Shape;10310;p137"/>
          <p:cNvSpPr/>
          <p:nvPr/>
        </p:nvSpPr>
        <p:spPr>
          <a:xfrm>
            <a:off x="1353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314"/>
        <p:cNvGrpSpPr/>
        <p:nvPr/>
      </p:nvGrpSpPr>
      <p:grpSpPr>
        <a:xfrm>
          <a:off x="0" y="0"/>
          <a:ext cx="0" cy="0"/>
          <a:chOff x="0" y="0"/>
          <a:chExt cx="0" cy="0"/>
        </a:xfrm>
      </p:grpSpPr>
      <p:sp>
        <p:nvSpPr>
          <p:cNvPr id="10315" name="Google Shape;10315;p138"/>
          <p:cNvSpPr/>
          <p:nvPr/>
        </p:nvSpPr>
        <p:spPr>
          <a:xfrm>
            <a:off x="2192700" y="2090350"/>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Rest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16" name="Google Shape;10316;p138"/>
          <p:cNvSpPr/>
          <p:nvPr/>
        </p:nvSpPr>
        <p:spPr>
          <a:xfrm>
            <a:off x="3370250" y="2090350"/>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Motor Imagery</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17" name="Google Shape;10317;p138"/>
          <p:cNvSpPr/>
          <p:nvPr/>
        </p:nvSpPr>
        <p:spPr>
          <a:xfrm>
            <a:off x="4973375" y="2090350"/>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Rest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18" name="Google Shape;10318;p138"/>
          <p:cNvSpPr/>
          <p:nvPr/>
        </p:nvSpPr>
        <p:spPr>
          <a:xfrm>
            <a:off x="3370250"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319" name="Google Shape;10319;p138"/>
          <p:cNvCxnSpPr/>
          <p:nvPr/>
        </p:nvCxnSpPr>
        <p:spPr>
          <a:xfrm rot="10800000" flipH="1">
            <a:off x="1427775" y="2751150"/>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320" name="Google Shape;10320;p138"/>
          <p:cNvSpPr/>
          <p:nvPr/>
        </p:nvSpPr>
        <p:spPr>
          <a:xfrm rot="-5400000">
            <a:off x="4076125" y="1142900"/>
            <a:ext cx="194400" cy="1608900"/>
          </a:xfrm>
          <a:prstGeom prst="rightBrace">
            <a:avLst>
              <a:gd name="adj1" fmla="val 54244"/>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1" name="Google Shape;10321;p138"/>
          <p:cNvSpPr txBox="1"/>
          <p:nvPr/>
        </p:nvSpPr>
        <p:spPr>
          <a:xfrm>
            <a:off x="7024725" y="2790475"/>
            <a:ext cx="6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22" name="Google Shape;10322;p138"/>
          <p:cNvSpPr/>
          <p:nvPr/>
        </p:nvSpPr>
        <p:spPr>
          <a:xfrm>
            <a:off x="6158725"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323" name="Google Shape;10323;p138"/>
          <p:cNvCxnSpPr/>
          <p:nvPr/>
        </p:nvCxnSpPr>
        <p:spPr>
          <a:xfrm>
            <a:off x="4969775" y="2751250"/>
            <a:ext cx="0" cy="144900"/>
          </a:xfrm>
          <a:prstGeom prst="straightConnector1">
            <a:avLst/>
          </a:prstGeom>
          <a:noFill/>
          <a:ln w="19050" cap="flat" cmpd="sng">
            <a:solidFill>
              <a:schemeClr val="dk1"/>
            </a:solidFill>
            <a:prstDash val="solid"/>
            <a:round/>
            <a:headEnd type="none" w="med" len="med"/>
            <a:tailEnd type="none" w="med" len="med"/>
          </a:ln>
        </p:spPr>
      </p:cxnSp>
      <p:sp>
        <p:nvSpPr>
          <p:cNvPr id="10324" name="Google Shape;10324;p138"/>
          <p:cNvSpPr txBox="1"/>
          <p:nvPr/>
        </p:nvSpPr>
        <p:spPr>
          <a:xfrm>
            <a:off x="3824813" y="2797038"/>
            <a:ext cx="69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4-sec</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325" name="Google Shape;10325;p138"/>
          <p:cNvCxnSpPr/>
          <p:nvPr/>
        </p:nvCxnSpPr>
        <p:spPr>
          <a:xfrm>
            <a:off x="3374125" y="2823700"/>
            <a:ext cx="1598400" cy="0"/>
          </a:xfrm>
          <a:prstGeom prst="straightConnector1">
            <a:avLst/>
          </a:prstGeom>
          <a:noFill/>
          <a:ln w="9525" cap="flat" cmpd="sng">
            <a:solidFill>
              <a:schemeClr val="dk1"/>
            </a:solidFill>
            <a:prstDash val="solid"/>
            <a:round/>
            <a:headEnd type="stealth" w="med" len="med"/>
            <a:tailEnd type="stealth" w="med" len="med"/>
          </a:ln>
        </p:spPr>
      </p:cxnSp>
      <p:cxnSp>
        <p:nvCxnSpPr>
          <p:cNvPr id="10326" name="Google Shape;10326;p138"/>
          <p:cNvCxnSpPr>
            <a:endCxn id="10327" idx="0"/>
          </p:cNvCxnSpPr>
          <p:nvPr/>
        </p:nvCxnSpPr>
        <p:spPr>
          <a:xfrm>
            <a:off x="33713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7" name="Google Shape;10327;p138"/>
          <p:cNvSpPr txBox="1"/>
          <p:nvPr/>
        </p:nvSpPr>
        <p:spPr>
          <a:xfrm>
            <a:off x="27370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Visual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Stimulus</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328" name="Google Shape;10328;p138"/>
          <p:cNvCxnSpPr>
            <a:endCxn id="10329" idx="0"/>
          </p:cNvCxnSpPr>
          <p:nvPr/>
        </p:nvCxnSpPr>
        <p:spPr>
          <a:xfrm>
            <a:off x="61891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9" name="Google Shape;10329;p138"/>
          <p:cNvSpPr txBox="1"/>
          <p:nvPr/>
        </p:nvSpPr>
        <p:spPr>
          <a:xfrm>
            <a:off x="55548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Visual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Stimulus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30" name="Google Shape;10330;p138"/>
          <p:cNvSpPr/>
          <p:nvPr/>
        </p:nvSpPr>
        <p:spPr>
          <a:xfrm>
            <a:off x="6391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1" name="Google Shape;10331;p138"/>
          <p:cNvSpPr/>
          <p:nvPr/>
        </p:nvSpPr>
        <p:spPr>
          <a:xfrm>
            <a:off x="65578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2" name="Google Shape;10332;p138"/>
          <p:cNvSpPr/>
          <p:nvPr/>
        </p:nvSpPr>
        <p:spPr>
          <a:xfrm>
            <a:off x="6723960" y="23741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3" name="Google Shape;10333;p138"/>
          <p:cNvSpPr/>
          <p:nvPr/>
        </p:nvSpPr>
        <p:spPr>
          <a:xfrm>
            <a:off x="15723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4" name="Google Shape;10334;p138"/>
          <p:cNvSpPr/>
          <p:nvPr/>
        </p:nvSpPr>
        <p:spPr>
          <a:xfrm>
            <a:off x="17385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5" name="Google Shape;10335;p138"/>
          <p:cNvSpPr/>
          <p:nvPr/>
        </p:nvSpPr>
        <p:spPr>
          <a:xfrm>
            <a:off x="1904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6" name="Google Shape;10336;p138"/>
          <p:cNvSpPr txBox="1"/>
          <p:nvPr/>
        </p:nvSpPr>
        <p:spPr>
          <a:xfrm>
            <a:off x="3486025" y="1536650"/>
            <a:ext cx="137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An EEG Trial</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340"/>
        <p:cNvGrpSpPr/>
        <p:nvPr/>
      </p:nvGrpSpPr>
      <p:grpSpPr>
        <a:xfrm>
          <a:off x="0" y="0"/>
          <a:ext cx="0" cy="0"/>
          <a:chOff x="0" y="0"/>
          <a:chExt cx="0" cy="0"/>
        </a:xfrm>
      </p:grpSpPr>
      <p:cxnSp>
        <p:nvCxnSpPr>
          <p:cNvPr id="10341" name="Google Shape;10341;p139"/>
          <p:cNvCxnSpPr>
            <a:stCxn id="10342" idx="1"/>
          </p:cNvCxnSpPr>
          <p:nvPr/>
        </p:nvCxnSpPr>
        <p:spPr>
          <a:xfrm rot="10800000" flipH="1">
            <a:off x="2593725" y="2559375"/>
            <a:ext cx="3749100" cy="12300"/>
          </a:xfrm>
          <a:prstGeom prst="straightConnector1">
            <a:avLst/>
          </a:prstGeom>
          <a:noFill/>
          <a:ln w="9525" cap="flat" cmpd="sng">
            <a:solidFill>
              <a:schemeClr val="dk1"/>
            </a:solidFill>
            <a:prstDash val="dot"/>
            <a:round/>
            <a:headEnd type="none" w="med" len="med"/>
            <a:tailEnd type="none" w="med" len="med"/>
          </a:ln>
        </p:spPr>
      </p:cxnSp>
      <p:cxnSp>
        <p:nvCxnSpPr>
          <p:cNvPr id="10343" name="Google Shape;10343;p139"/>
          <p:cNvCxnSpPr/>
          <p:nvPr/>
        </p:nvCxnSpPr>
        <p:spPr>
          <a:xfrm>
            <a:off x="2593725" y="179250"/>
            <a:ext cx="0" cy="4785000"/>
          </a:xfrm>
          <a:prstGeom prst="straightConnector1">
            <a:avLst/>
          </a:prstGeom>
          <a:noFill/>
          <a:ln w="9525" cap="flat" cmpd="sng">
            <a:solidFill>
              <a:schemeClr val="dk1"/>
            </a:solidFill>
            <a:prstDash val="dot"/>
            <a:round/>
            <a:headEnd type="none" w="med" len="med"/>
            <a:tailEnd type="none" w="med" len="med"/>
          </a:ln>
        </p:spPr>
      </p:cxnSp>
      <p:cxnSp>
        <p:nvCxnSpPr>
          <p:cNvPr id="10344" name="Google Shape;10344;p139"/>
          <p:cNvCxnSpPr/>
          <p:nvPr/>
        </p:nvCxnSpPr>
        <p:spPr>
          <a:xfrm>
            <a:off x="6342825" y="179250"/>
            <a:ext cx="0" cy="4785000"/>
          </a:xfrm>
          <a:prstGeom prst="straightConnector1">
            <a:avLst/>
          </a:prstGeom>
          <a:noFill/>
          <a:ln w="9525" cap="flat" cmpd="sng">
            <a:solidFill>
              <a:schemeClr val="dk1"/>
            </a:solidFill>
            <a:prstDash val="dot"/>
            <a:round/>
            <a:headEnd type="none" w="med" len="med"/>
            <a:tailEnd type="none" w="med" len="med"/>
          </a:ln>
        </p:spPr>
      </p:cxnSp>
      <p:sp>
        <p:nvSpPr>
          <p:cNvPr id="10345" name="Google Shape;10345;p139"/>
          <p:cNvSpPr/>
          <p:nvPr/>
        </p:nvSpPr>
        <p:spPr>
          <a:xfrm flipH="1">
            <a:off x="3568078" y="361350"/>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6" name="Google Shape;10346;p139"/>
          <p:cNvSpPr/>
          <p:nvPr/>
        </p:nvSpPr>
        <p:spPr>
          <a:xfrm flipH="1">
            <a:off x="3432499" y="50751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7" name="Google Shape;10347;p139"/>
          <p:cNvSpPr/>
          <p:nvPr/>
        </p:nvSpPr>
        <p:spPr>
          <a:xfrm flipH="1">
            <a:off x="3021155" y="97646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8" name="Google Shape;10348;p139"/>
          <p:cNvSpPr/>
          <p:nvPr/>
        </p:nvSpPr>
        <p:spPr>
          <a:xfrm flipH="1">
            <a:off x="2862334" y="1122542"/>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9" name="Google Shape;10349;p139"/>
          <p:cNvSpPr/>
          <p:nvPr/>
        </p:nvSpPr>
        <p:spPr>
          <a:xfrm flipH="1">
            <a:off x="2701693" y="1268708"/>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0" name="Google Shape;10350;p139"/>
          <p:cNvSpPr/>
          <p:nvPr/>
        </p:nvSpPr>
        <p:spPr>
          <a:xfrm>
            <a:off x="3370925" y="754830"/>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1" name="Google Shape;10351;p139"/>
          <p:cNvSpPr/>
          <p:nvPr/>
        </p:nvSpPr>
        <p:spPr>
          <a:xfrm>
            <a:off x="3284643" y="843685"/>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2" name="Google Shape;10352;p139"/>
          <p:cNvSpPr/>
          <p:nvPr/>
        </p:nvSpPr>
        <p:spPr>
          <a:xfrm>
            <a:off x="3457207" y="665976"/>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3" name="Google Shape;10353;p139"/>
          <p:cNvSpPr/>
          <p:nvPr/>
        </p:nvSpPr>
        <p:spPr>
          <a:xfrm flipH="1">
            <a:off x="3574353" y="287870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4" name="Google Shape;10354;p139"/>
          <p:cNvSpPr/>
          <p:nvPr/>
        </p:nvSpPr>
        <p:spPr>
          <a:xfrm flipH="1">
            <a:off x="3437793" y="302486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5" name="Google Shape;10355;p139"/>
          <p:cNvSpPr/>
          <p:nvPr/>
        </p:nvSpPr>
        <p:spPr>
          <a:xfrm flipH="1">
            <a:off x="3023476" y="34938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6" name="Google Shape;10356;p139"/>
          <p:cNvSpPr/>
          <p:nvPr/>
        </p:nvSpPr>
        <p:spPr>
          <a:xfrm flipH="1">
            <a:off x="2863506" y="3639892"/>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7" name="Google Shape;10357;p139"/>
          <p:cNvSpPr/>
          <p:nvPr/>
        </p:nvSpPr>
        <p:spPr>
          <a:xfrm flipH="1">
            <a:off x="2701704" y="378605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8" name="Google Shape;10358;p139"/>
          <p:cNvSpPr/>
          <p:nvPr/>
        </p:nvSpPr>
        <p:spPr>
          <a:xfrm>
            <a:off x="3375688" y="3272180"/>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9" name="Google Shape;10359;p139"/>
          <p:cNvSpPr/>
          <p:nvPr/>
        </p:nvSpPr>
        <p:spPr>
          <a:xfrm>
            <a:off x="3288782" y="3361035"/>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0" name="Google Shape;10360;p139"/>
          <p:cNvSpPr/>
          <p:nvPr/>
        </p:nvSpPr>
        <p:spPr>
          <a:xfrm>
            <a:off x="3462594" y="3183326"/>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1" name="Google Shape;10361;p139"/>
          <p:cNvSpPr/>
          <p:nvPr/>
        </p:nvSpPr>
        <p:spPr>
          <a:xfrm>
            <a:off x="4409875" y="115302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2" name="Google Shape;10362;p139"/>
          <p:cNvSpPr/>
          <p:nvPr/>
        </p:nvSpPr>
        <p:spPr>
          <a:xfrm>
            <a:off x="4409875" y="367037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3" name="Google Shape;10363;p139"/>
          <p:cNvSpPr/>
          <p:nvPr/>
        </p:nvSpPr>
        <p:spPr>
          <a:xfrm>
            <a:off x="4954438" y="2723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4" name="Google Shape;10364;p139"/>
          <p:cNvSpPr/>
          <p:nvPr/>
        </p:nvSpPr>
        <p:spPr>
          <a:xfrm>
            <a:off x="4965738" y="306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365" name="Google Shape;10365;p139"/>
          <p:cNvPicPr preferRelativeResize="0"/>
          <p:nvPr/>
        </p:nvPicPr>
        <p:blipFill>
          <a:blip r:embed="rId1"/>
          <a:stretch>
            <a:fillRect/>
          </a:stretch>
        </p:blipFill>
        <p:spPr>
          <a:xfrm>
            <a:off x="0" y="1709950"/>
            <a:ext cx="1747506" cy="1711150"/>
          </a:xfrm>
          <a:prstGeom prst="rect">
            <a:avLst/>
          </a:prstGeom>
          <a:noFill/>
          <a:ln>
            <a:noFill/>
          </a:ln>
        </p:spPr>
      </p:pic>
      <p:sp>
        <p:nvSpPr>
          <p:cNvPr id="10366" name="Google Shape;10366;p139"/>
          <p:cNvSpPr/>
          <p:nvPr/>
        </p:nvSpPr>
        <p:spPr>
          <a:xfrm>
            <a:off x="4954450" y="2723125"/>
            <a:ext cx="420300" cy="4080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370"/>
        <p:cNvGrpSpPr/>
        <p:nvPr/>
      </p:nvGrpSpPr>
      <p:grpSpPr>
        <a:xfrm>
          <a:off x="0" y="0"/>
          <a:ext cx="0" cy="0"/>
          <a:chOff x="0" y="0"/>
          <a:chExt cx="0" cy="0"/>
        </a:xfrm>
      </p:grpSpPr>
      <p:sp>
        <p:nvSpPr>
          <p:cNvPr id="10371" name="Google Shape;10371;p140"/>
          <p:cNvSpPr/>
          <p:nvPr/>
        </p:nvSpPr>
        <p:spPr>
          <a:xfrm flipH="1">
            <a:off x="4466416" y="173475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2" name="Google Shape;10372;p140"/>
          <p:cNvSpPr/>
          <p:nvPr/>
        </p:nvSpPr>
        <p:spPr>
          <a:xfrm flipH="1">
            <a:off x="4329856" y="18809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3" name="Google Shape;10373;p140"/>
          <p:cNvSpPr/>
          <p:nvPr/>
        </p:nvSpPr>
        <p:spPr>
          <a:xfrm flipH="1">
            <a:off x="4151564" y="2073166"/>
            <a:ext cx="847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4" name="Google Shape;10374;p140"/>
          <p:cNvSpPr/>
          <p:nvPr/>
        </p:nvSpPr>
        <p:spPr>
          <a:xfrm flipH="1">
            <a:off x="3991594" y="2219242"/>
            <a:ext cx="847800" cy="761100"/>
          </a:xfrm>
          <a:prstGeom prst="rect">
            <a:avLst/>
          </a:prstGeom>
          <a:gradFill>
            <a:gsLst>
              <a:gs pos="0">
                <a:srgbClr val="E9D4F7"/>
              </a:gs>
              <a:gs pos="100000">
                <a:srgbClr val="E8B7EA"/>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5" name="Google Shape;10375;p140"/>
          <p:cNvSpPr/>
          <p:nvPr/>
        </p:nvSpPr>
        <p:spPr>
          <a:xfrm flipH="1">
            <a:off x="3829791" y="236540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379"/>
        <p:cNvGrpSpPr/>
        <p:nvPr/>
      </p:nvGrpSpPr>
      <p:grpSpPr>
        <a:xfrm>
          <a:off x="0" y="0"/>
          <a:ext cx="0" cy="0"/>
          <a:chOff x="0" y="0"/>
          <a:chExt cx="0" cy="0"/>
        </a:xfrm>
      </p:grpSpPr>
      <p:pic>
        <p:nvPicPr>
          <p:cNvPr id="10380" name="Google Shape;10380;p141"/>
          <p:cNvPicPr preferRelativeResize="0"/>
          <p:nvPr/>
        </p:nvPicPr>
        <p:blipFill>
          <a:blip r:embed="rId1"/>
          <a:stretch>
            <a:fillRect/>
          </a:stretch>
        </p:blipFill>
        <p:spPr>
          <a:xfrm>
            <a:off x="605125" y="2476025"/>
            <a:ext cx="3005123" cy="2253842"/>
          </a:xfrm>
          <a:prstGeom prst="rect">
            <a:avLst/>
          </a:prstGeom>
          <a:noFill/>
          <a:ln>
            <a:noFill/>
          </a:ln>
        </p:spPr>
      </p:pic>
      <p:pic>
        <p:nvPicPr>
          <p:cNvPr id="10381" name="Google Shape;10381;p141"/>
          <p:cNvPicPr preferRelativeResize="0"/>
          <p:nvPr/>
        </p:nvPicPr>
        <p:blipFill>
          <a:blip r:embed="rId2"/>
          <a:stretch>
            <a:fillRect/>
          </a:stretch>
        </p:blipFill>
        <p:spPr>
          <a:xfrm>
            <a:off x="567750" y="60025"/>
            <a:ext cx="2823301" cy="2059565"/>
          </a:xfrm>
          <a:prstGeom prst="rect">
            <a:avLst/>
          </a:prstGeom>
          <a:noFill/>
          <a:ln>
            <a:noFill/>
          </a:ln>
        </p:spPr>
      </p:pic>
      <p:pic>
        <p:nvPicPr>
          <p:cNvPr id="10382" name="Google Shape;10382;p141"/>
          <p:cNvPicPr preferRelativeResize="0"/>
          <p:nvPr/>
        </p:nvPicPr>
        <p:blipFill>
          <a:blip r:embed="rId3"/>
          <a:stretch>
            <a:fillRect/>
          </a:stretch>
        </p:blipFill>
        <p:spPr>
          <a:xfrm>
            <a:off x="4974851" y="2864088"/>
            <a:ext cx="859923" cy="862191"/>
          </a:xfrm>
          <a:prstGeom prst="rect">
            <a:avLst/>
          </a:prstGeom>
          <a:noFill/>
          <a:ln>
            <a:noFill/>
          </a:ln>
        </p:spPr>
      </p:pic>
      <p:pic>
        <p:nvPicPr>
          <p:cNvPr id="10383" name="Google Shape;10383;p141"/>
          <p:cNvPicPr preferRelativeResize="0"/>
          <p:nvPr/>
        </p:nvPicPr>
        <p:blipFill>
          <a:blip r:embed="rId3"/>
          <a:stretch>
            <a:fillRect/>
          </a:stretch>
        </p:blipFill>
        <p:spPr>
          <a:xfrm>
            <a:off x="4752222" y="3034364"/>
            <a:ext cx="859923" cy="862191"/>
          </a:xfrm>
          <a:prstGeom prst="rect">
            <a:avLst/>
          </a:prstGeom>
          <a:noFill/>
          <a:ln>
            <a:noFill/>
          </a:ln>
        </p:spPr>
      </p:pic>
      <p:pic>
        <p:nvPicPr>
          <p:cNvPr id="10384" name="Google Shape;10384;p141"/>
          <p:cNvPicPr preferRelativeResize="0"/>
          <p:nvPr/>
        </p:nvPicPr>
        <p:blipFill>
          <a:blip r:embed="rId4"/>
          <a:stretch>
            <a:fillRect/>
          </a:stretch>
        </p:blipFill>
        <p:spPr>
          <a:xfrm>
            <a:off x="4373438" y="3379922"/>
            <a:ext cx="859923" cy="862176"/>
          </a:xfrm>
          <a:prstGeom prst="rect">
            <a:avLst/>
          </a:prstGeom>
          <a:noFill/>
          <a:ln>
            <a:noFill/>
          </a:ln>
        </p:spPr>
      </p:pic>
      <p:pic>
        <p:nvPicPr>
          <p:cNvPr id="10385" name="Google Shape;10385;p141"/>
          <p:cNvPicPr preferRelativeResize="0"/>
          <p:nvPr/>
        </p:nvPicPr>
        <p:blipFill>
          <a:blip r:embed="rId4"/>
          <a:stretch>
            <a:fillRect/>
          </a:stretch>
        </p:blipFill>
        <p:spPr>
          <a:xfrm>
            <a:off x="4202757" y="3536800"/>
            <a:ext cx="859923" cy="862176"/>
          </a:xfrm>
          <a:prstGeom prst="rect">
            <a:avLst/>
          </a:prstGeom>
          <a:noFill/>
          <a:ln>
            <a:noFill/>
          </a:ln>
        </p:spPr>
      </p:pic>
      <p:pic>
        <p:nvPicPr>
          <p:cNvPr id="10386" name="Google Shape;10386;p141"/>
          <p:cNvPicPr preferRelativeResize="0"/>
          <p:nvPr/>
        </p:nvPicPr>
        <p:blipFill>
          <a:blip r:embed="rId4"/>
          <a:stretch>
            <a:fillRect/>
          </a:stretch>
        </p:blipFill>
        <p:spPr>
          <a:xfrm>
            <a:off x="4030899" y="3696412"/>
            <a:ext cx="859923" cy="862176"/>
          </a:xfrm>
          <a:prstGeom prst="rect">
            <a:avLst/>
          </a:prstGeom>
          <a:noFill/>
          <a:ln>
            <a:noFill/>
          </a:ln>
        </p:spPr>
      </p:pic>
      <p:sp>
        <p:nvSpPr>
          <p:cNvPr id="10387" name="Google Shape;10387;p141"/>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8" name="Google Shape;10388;p141"/>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9" name="Google Shape;10389;p141"/>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390" name="Google Shape;10390;p141"/>
          <p:cNvPicPr preferRelativeResize="0"/>
          <p:nvPr/>
        </p:nvPicPr>
        <p:blipFill>
          <a:blip r:embed="rId5"/>
          <a:stretch>
            <a:fillRect/>
          </a:stretch>
        </p:blipFill>
        <p:spPr>
          <a:xfrm>
            <a:off x="7528111" y="2864069"/>
            <a:ext cx="880164" cy="789121"/>
          </a:xfrm>
          <a:prstGeom prst="rect">
            <a:avLst/>
          </a:prstGeom>
          <a:noFill/>
          <a:ln>
            <a:noFill/>
          </a:ln>
        </p:spPr>
      </p:pic>
      <p:pic>
        <p:nvPicPr>
          <p:cNvPr id="10391" name="Google Shape;10391;p141"/>
          <p:cNvPicPr preferRelativeResize="0"/>
          <p:nvPr/>
        </p:nvPicPr>
        <p:blipFill>
          <a:blip r:embed="rId5"/>
          <a:stretch>
            <a:fillRect/>
          </a:stretch>
        </p:blipFill>
        <p:spPr>
          <a:xfrm>
            <a:off x="7328070" y="3064412"/>
            <a:ext cx="880164" cy="789121"/>
          </a:xfrm>
          <a:prstGeom prst="rect">
            <a:avLst/>
          </a:prstGeom>
          <a:noFill/>
          <a:ln>
            <a:noFill/>
          </a:ln>
        </p:spPr>
      </p:pic>
      <p:pic>
        <p:nvPicPr>
          <p:cNvPr id="10392" name="Google Shape;10392;p141"/>
          <p:cNvPicPr preferRelativeResize="0"/>
          <p:nvPr/>
        </p:nvPicPr>
        <p:blipFill>
          <a:blip r:embed="rId6"/>
          <a:stretch>
            <a:fillRect/>
          </a:stretch>
        </p:blipFill>
        <p:spPr>
          <a:xfrm>
            <a:off x="7062601" y="3468645"/>
            <a:ext cx="880152" cy="789146"/>
          </a:xfrm>
          <a:prstGeom prst="rect">
            <a:avLst/>
          </a:prstGeom>
          <a:noFill/>
          <a:ln>
            <a:noFill/>
          </a:ln>
        </p:spPr>
      </p:pic>
      <p:pic>
        <p:nvPicPr>
          <p:cNvPr id="10393" name="Google Shape;10393;p141"/>
          <p:cNvPicPr preferRelativeResize="0"/>
          <p:nvPr/>
        </p:nvPicPr>
        <p:blipFill>
          <a:blip r:embed="rId6"/>
          <a:stretch>
            <a:fillRect/>
          </a:stretch>
        </p:blipFill>
        <p:spPr>
          <a:xfrm>
            <a:off x="6921868" y="3626467"/>
            <a:ext cx="880152" cy="789146"/>
          </a:xfrm>
          <a:prstGeom prst="rect">
            <a:avLst/>
          </a:prstGeom>
          <a:noFill/>
          <a:ln>
            <a:noFill/>
          </a:ln>
        </p:spPr>
      </p:pic>
      <p:pic>
        <p:nvPicPr>
          <p:cNvPr id="10394" name="Google Shape;10394;p141"/>
          <p:cNvPicPr preferRelativeResize="0"/>
          <p:nvPr/>
        </p:nvPicPr>
        <p:blipFill>
          <a:blip r:embed="rId6"/>
          <a:stretch>
            <a:fillRect/>
          </a:stretch>
        </p:blipFill>
        <p:spPr>
          <a:xfrm>
            <a:off x="6804450" y="3789912"/>
            <a:ext cx="880164" cy="789156"/>
          </a:xfrm>
          <a:prstGeom prst="rect">
            <a:avLst/>
          </a:prstGeom>
          <a:noFill/>
          <a:ln>
            <a:noFill/>
          </a:ln>
        </p:spPr>
      </p:pic>
      <p:sp>
        <p:nvSpPr>
          <p:cNvPr id="10395" name="Google Shape;10395;p141"/>
          <p:cNvSpPr/>
          <p:nvPr/>
        </p:nvSpPr>
        <p:spPr>
          <a:xfrm>
            <a:off x="7445917" y="3291462"/>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6" name="Google Shape;10396;p141"/>
          <p:cNvSpPr/>
          <p:nvPr/>
        </p:nvSpPr>
        <p:spPr>
          <a:xfrm>
            <a:off x="7371332" y="3358631"/>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7" name="Google Shape;10397;p141"/>
          <p:cNvSpPr/>
          <p:nvPr/>
        </p:nvSpPr>
        <p:spPr>
          <a:xfrm>
            <a:off x="7520502" y="3224293"/>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398" name="Google Shape;10398;p141"/>
          <p:cNvCxnSpPr/>
          <p:nvPr/>
        </p:nvCxnSpPr>
        <p:spPr>
          <a:xfrm>
            <a:off x="478650" y="2514775"/>
            <a:ext cx="8636100" cy="4200"/>
          </a:xfrm>
          <a:prstGeom prst="straightConnector1">
            <a:avLst/>
          </a:prstGeom>
          <a:noFill/>
          <a:ln w="9525" cap="flat" cmpd="sng">
            <a:solidFill>
              <a:schemeClr val="dk1"/>
            </a:solidFill>
            <a:prstDash val="dot"/>
            <a:round/>
            <a:headEnd type="none" w="med" len="med"/>
            <a:tailEnd type="none" w="med" len="med"/>
          </a:ln>
        </p:spPr>
      </p:cxnSp>
      <p:pic>
        <p:nvPicPr>
          <p:cNvPr id="10399" name="Google Shape;10399;p141"/>
          <p:cNvPicPr preferRelativeResize="0"/>
          <p:nvPr/>
        </p:nvPicPr>
        <p:blipFill>
          <a:blip r:embed="rId7"/>
          <a:stretch>
            <a:fillRect/>
          </a:stretch>
        </p:blipFill>
        <p:spPr>
          <a:xfrm>
            <a:off x="4855853" y="218271"/>
            <a:ext cx="859041" cy="856894"/>
          </a:xfrm>
          <a:prstGeom prst="rect">
            <a:avLst/>
          </a:prstGeom>
          <a:noFill/>
          <a:ln>
            <a:noFill/>
          </a:ln>
        </p:spPr>
      </p:pic>
      <p:pic>
        <p:nvPicPr>
          <p:cNvPr id="10400" name="Google Shape;10400;p141"/>
          <p:cNvPicPr preferRelativeResize="0"/>
          <p:nvPr/>
        </p:nvPicPr>
        <p:blipFill>
          <a:blip r:embed="rId7"/>
          <a:stretch>
            <a:fillRect/>
          </a:stretch>
        </p:blipFill>
        <p:spPr>
          <a:xfrm>
            <a:off x="4665753" y="385583"/>
            <a:ext cx="859041" cy="856894"/>
          </a:xfrm>
          <a:prstGeom prst="rect">
            <a:avLst/>
          </a:prstGeom>
          <a:noFill/>
          <a:ln>
            <a:noFill/>
          </a:ln>
        </p:spPr>
      </p:pic>
      <p:pic>
        <p:nvPicPr>
          <p:cNvPr id="10401" name="Google Shape;10401;p141"/>
          <p:cNvPicPr preferRelativeResize="0"/>
          <p:nvPr/>
        </p:nvPicPr>
        <p:blipFill>
          <a:blip r:embed="rId8"/>
          <a:stretch>
            <a:fillRect/>
          </a:stretch>
        </p:blipFill>
        <p:spPr>
          <a:xfrm>
            <a:off x="4289619" y="737847"/>
            <a:ext cx="892504" cy="890275"/>
          </a:xfrm>
          <a:prstGeom prst="rect">
            <a:avLst/>
          </a:prstGeom>
          <a:noFill/>
          <a:ln>
            <a:noFill/>
          </a:ln>
        </p:spPr>
      </p:pic>
      <p:pic>
        <p:nvPicPr>
          <p:cNvPr id="10402" name="Google Shape;10402;p141"/>
          <p:cNvPicPr preferRelativeResize="0"/>
          <p:nvPr/>
        </p:nvPicPr>
        <p:blipFill>
          <a:blip r:embed="rId8"/>
          <a:stretch>
            <a:fillRect/>
          </a:stretch>
        </p:blipFill>
        <p:spPr>
          <a:xfrm>
            <a:off x="4136984" y="886225"/>
            <a:ext cx="892504" cy="890275"/>
          </a:xfrm>
          <a:prstGeom prst="rect">
            <a:avLst/>
          </a:prstGeom>
          <a:noFill/>
          <a:ln>
            <a:noFill/>
          </a:ln>
        </p:spPr>
      </p:pic>
      <p:pic>
        <p:nvPicPr>
          <p:cNvPr id="10403" name="Google Shape;10403;p141"/>
          <p:cNvPicPr preferRelativeResize="0"/>
          <p:nvPr/>
        </p:nvPicPr>
        <p:blipFill>
          <a:blip r:embed="rId8"/>
          <a:stretch>
            <a:fillRect/>
          </a:stretch>
        </p:blipFill>
        <p:spPr>
          <a:xfrm>
            <a:off x="3969069" y="1040196"/>
            <a:ext cx="892504" cy="890275"/>
          </a:xfrm>
          <a:prstGeom prst="rect">
            <a:avLst/>
          </a:prstGeom>
          <a:noFill/>
          <a:ln>
            <a:noFill/>
          </a:ln>
        </p:spPr>
      </p:pic>
      <p:sp>
        <p:nvSpPr>
          <p:cNvPr id="10404" name="Google Shape;10404;p141"/>
          <p:cNvSpPr/>
          <p:nvPr/>
        </p:nvSpPr>
        <p:spPr>
          <a:xfrm>
            <a:off x="4876088" y="630185"/>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5" name="Google Shape;10405;p141"/>
          <p:cNvSpPr/>
          <p:nvPr/>
        </p:nvSpPr>
        <p:spPr>
          <a:xfrm>
            <a:off x="4812344" y="694842"/>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6" name="Google Shape;10406;p141"/>
          <p:cNvSpPr/>
          <p:nvPr/>
        </p:nvSpPr>
        <p:spPr>
          <a:xfrm>
            <a:off x="4939832" y="565529"/>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07" name="Google Shape;10407;p141"/>
          <p:cNvPicPr preferRelativeResize="0"/>
          <p:nvPr/>
        </p:nvPicPr>
        <p:blipFill>
          <a:blip r:embed="rId9"/>
          <a:stretch>
            <a:fillRect/>
          </a:stretch>
        </p:blipFill>
        <p:spPr>
          <a:xfrm>
            <a:off x="7539528" y="171025"/>
            <a:ext cx="886372" cy="806146"/>
          </a:xfrm>
          <a:prstGeom prst="rect">
            <a:avLst/>
          </a:prstGeom>
          <a:noFill/>
          <a:ln>
            <a:noFill/>
          </a:ln>
        </p:spPr>
      </p:pic>
      <p:pic>
        <p:nvPicPr>
          <p:cNvPr id="10408" name="Google Shape;10408;p141"/>
          <p:cNvPicPr preferRelativeResize="0"/>
          <p:nvPr/>
        </p:nvPicPr>
        <p:blipFill>
          <a:blip r:embed="rId9"/>
          <a:stretch>
            <a:fillRect/>
          </a:stretch>
        </p:blipFill>
        <p:spPr>
          <a:xfrm>
            <a:off x="7343167" y="375687"/>
            <a:ext cx="886372" cy="806146"/>
          </a:xfrm>
          <a:prstGeom prst="rect">
            <a:avLst/>
          </a:prstGeom>
          <a:noFill/>
          <a:ln>
            <a:noFill/>
          </a:ln>
        </p:spPr>
      </p:pic>
      <p:sp>
        <p:nvSpPr>
          <p:cNvPr id="10409" name="Google Shape;10409;p141"/>
          <p:cNvSpPr/>
          <p:nvPr/>
        </p:nvSpPr>
        <p:spPr>
          <a:xfrm>
            <a:off x="7464414" y="607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0" name="Google Shape;10410;p141"/>
          <p:cNvSpPr/>
          <p:nvPr/>
        </p:nvSpPr>
        <p:spPr>
          <a:xfrm>
            <a:off x="7389302" y="676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1" name="Google Shape;10411;p141"/>
          <p:cNvSpPr/>
          <p:nvPr/>
        </p:nvSpPr>
        <p:spPr>
          <a:xfrm>
            <a:off x="7539527" y="539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12" name="Google Shape;10412;p141"/>
          <p:cNvPicPr preferRelativeResize="0"/>
          <p:nvPr/>
        </p:nvPicPr>
        <p:blipFill>
          <a:blip r:embed="rId10"/>
          <a:stretch>
            <a:fillRect/>
          </a:stretch>
        </p:blipFill>
        <p:spPr>
          <a:xfrm>
            <a:off x="7046841" y="788649"/>
            <a:ext cx="886375" cy="806156"/>
          </a:xfrm>
          <a:prstGeom prst="rect">
            <a:avLst/>
          </a:prstGeom>
          <a:noFill/>
          <a:ln>
            <a:noFill/>
          </a:ln>
        </p:spPr>
      </p:pic>
      <p:pic>
        <p:nvPicPr>
          <p:cNvPr id="10413" name="Google Shape;10413;p141"/>
          <p:cNvPicPr preferRelativeResize="0"/>
          <p:nvPr/>
        </p:nvPicPr>
        <p:blipFill>
          <a:blip r:embed="rId10"/>
          <a:stretch>
            <a:fillRect/>
          </a:stretch>
        </p:blipFill>
        <p:spPr>
          <a:xfrm>
            <a:off x="6929963" y="949875"/>
            <a:ext cx="886375" cy="806156"/>
          </a:xfrm>
          <a:prstGeom prst="rect">
            <a:avLst/>
          </a:prstGeom>
          <a:noFill/>
          <a:ln>
            <a:noFill/>
          </a:ln>
        </p:spPr>
      </p:pic>
      <p:pic>
        <p:nvPicPr>
          <p:cNvPr id="10414" name="Google Shape;10414;p141"/>
          <p:cNvPicPr preferRelativeResize="0"/>
          <p:nvPr/>
        </p:nvPicPr>
        <p:blipFill>
          <a:blip r:embed="rId10"/>
          <a:stretch>
            <a:fillRect/>
          </a:stretch>
        </p:blipFill>
        <p:spPr>
          <a:xfrm>
            <a:off x="6804450" y="1116844"/>
            <a:ext cx="886375" cy="806156"/>
          </a:xfrm>
          <a:prstGeom prst="rect">
            <a:avLst/>
          </a:prstGeom>
          <a:noFill/>
          <a:ln>
            <a:noFill/>
          </a:ln>
        </p:spPr>
      </p:pic>
      <p:sp>
        <p:nvSpPr>
          <p:cNvPr id="10415" name="Google Shape;10415;p141"/>
          <p:cNvSpPr/>
          <p:nvPr/>
        </p:nvSpPr>
        <p:spPr>
          <a:xfrm>
            <a:off x="5988075" y="34167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i="1">
                <a:latin typeface="Times New Roman" panose="02020603050405020304"/>
                <a:ea typeface="Times New Roman" panose="02020603050405020304"/>
                <a:cs typeface="Times New Roman" panose="02020603050405020304"/>
                <a:sym typeface="Times New Roman" panose="02020603050405020304"/>
              </a:rPr>
              <a:t>Bicubic</a:t>
            </a:r>
            <a:endParaRPr sz="10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0416" name="Google Shape;10416;p141"/>
          <p:cNvSpPr txBox="1"/>
          <p:nvPr/>
        </p:nvSpPr>
        <p:spPr>
          <a:xfrm>
            <a:off x="4126575" y="2027513"/>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Amplitude Distribution</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(Interval: 40ms)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17" name="Google Shape;10417;p141"/>
          <p:cNvSpPr txBox="1"/>
          <p:nvPr/>
        </p:nvSpPr>
        <p:spPr>
          <a:xfrm>
            <a:off x="4435513" y="173212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20ms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18" name="Google Shape;10418;p141"/>
          <p:cNvSpPr txBox="1"/>
          <p:nvPr/>
        </p:nvSpPr>
        <p:spPr>
          <a:xfrm>
            <a:off x="4639850" y="15307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60ms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19" name="Google Shape;10419;p141"/>
          <p:cNvSpPr txBox="1"/>
          <p:nvPr/>
        </p:nvSpPr>
        <p:spPr>
          <a:xfrm>
            <a:off x="4855838" y="13179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100ms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0" name="Google Shape;10420;p141"/>
          <p:cNvSpPr txBox="1"/>
          <p:nvPr/>
        </p:nvSpPr>
        <p:spPr>
          <a:xfrm>
            <a:off x="5110513" y="10433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940ms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1" name="Google Shape;10421;p141"/>
          <p:cNvSpPr txBox="1"/>
          <p:nvPr/>
        </p:nvSpPr>
        <p:spPr>
          <a:xfrm>
            <a:off x="5307125" y="88518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980ms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2" name="Google Shape;10422;p141"/>
          <p:cNvSpPr txBox="1"/>
          <p:nvPr/>
        </p:nvSpPr>
        <p:spPr>
          <a:xfrm>
            <a:off x="4093725" y="4620000"/>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Power Distribution</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(Interval: 2Hz)</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23" name="Google Shape;10423;p141"/>
          <p:cNvSpPr txBox="1"/>
          <p:nvPr/>
        </p:nvSpPr>
        <p:spPr>
          <a:xfrm>
            <a:off x="4431200" y="439117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1Hz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4" name="Google Shape;10424;p141"/>
          <p:cNvSpPr txBox="1"/>
          <p:nvPr/>
        </p:nvSpPr>
        <p:spPr>
          <a:xfrm>
            <a:off x="4635538" y="41898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3Hz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5" name="Google Shape;10425;p141"/>
          <p:cNvSpPr txBox="1"/>
          <p:nvPr/>
        </p:nvSpPr>
        <p:spPr>
          <a:xfrm>
            <a:off x="4851525" y="39770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5Hz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6" name="Google Shape;10426;p141"/>
          <p:cNvSpPr txBox="1"/>
          <p:nvPr/>
        </p:nvSpPr>
        <p:spPr>
          <a:xfrm>
            <a:off x="5171700" y="37023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47Hz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7" name="Google Shape;10427;p141"/>
          <p:cNvSpPr txBox="1"/>
          <p:nvPr/>
        </p:nvSpPr>
        <p:spPr>
          <a:xfrm>
            <a:off x="5368313" y="354423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49Hz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8" name="Google Shape;10428;p141"/>
          <p:cNvSpPr txBox="1"/>
          <p:nvPr/>
        </p:nvSpPr>
        <p:spPr>
          <a:xfrm>
            <a:off x="6389050" y="464057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EEG Topographic Maps</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(25 frames)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29" name="Google Shape;10429;p141"/>
          <p:cNvSpPr txBox="1"/>
          <p:nvPr/>
        </p:nvSpPr>
        <p:spPr>
          <a:xfrm>
            <a:off x="6354752" y="203302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Temporal EEG Topographic Maps</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(25 frames)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30" name="Google Shape;10430;p141"/>
          <p:cNvSpPr txBox="1"/>
          <p:nvPr/>
        </p:nvSpPr>
        <p:spPr>
          <a:xfrm>
            <a:off x="718550" y="2017650"/>
            <a:ext cx="264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t>
            </a:r>
            <a:r>
              <a:rPr lang="en-GB" sz="1200">
                <a:latin typeface="Times New Roman" panose="02020603050405020304"/>
                <a:ea typeface="Times New Roman" panose="02020603050405020304"/>
                <a:cs typeface="Times New Roman" panose="02020603050405020304"/>
                <a:sym typeface="Times New Roman" panose="02020603050405020304"/>
              </a:rPr>
              <a:t>all channels in time domain (0-1s, downsampling to 100Hz)</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431" name="Google Shape;10431;p141"/>
          <p:cNvSpPr txBox="1"/>
          <p:nvPr/>
        </p:nvSpPr>
        <p:spPr>
          <a:xfrm>
            <a:off x="570475" y="4640575"/>
            <a:ext cx="307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t>
            </a:r>
            <a:r>
              <a:rPr lang="en-GB" sz="1200">
                <a:latin typeface="Times New Roman" panose="02020603050405020304"/>
                <a:ea typeface="Times New Roman" panose="02020603050405020304"/>
                <a:cs typeface="Times New Roman" panose="02020603050405020304"/>
                <a:sym typeface="Times New Roman" panose="02020603050405020304"/>
              </a:rPr>
              <a:t>all channels in frequency domain (0-50Hz, average of 0-4s (one trial))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32" name="Google Shape;10432;p141"/>
          <p:cNvSpPr/>
          <p:nvPr/>
        </p:nvSpPr>
        <p:spPr>
          <a:xfrm>
            <a:off x="5952275" y="7460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Bicubic</a:t>
            </a:r>
            <a:endParaRPr sz="10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0433" name="Google Shape;10433;p141"/>
          <p:cNvSpPr/>
          <p:nvPr/>
        </p:nvSpPr>
        <p:spPr>
          <a:xfrm>
            <a:off x="3463850" y="79537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434" name="Google Shape;10434;p141"/>
          <p:cNvSpPr/>
          <p:nvPr/>
        </p:nvSpPr>
        <p:spPr>
          <a:xfrm>
            <a:off x="3463850" y="344102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438"/>
        <p:cNvGrpSpPr/>
        <p:nvPr/>
      </p:nvGrpSpPr>
      <p:grpSpPr>
        <a:xfrm>
          <a:off x="0" y="0"/>
          <a:ext cx="0" cy="0"/>
          <a:chOff x="0" y="0"/>
          <a:chExt cx="0" cy="0"/>
        </a:xfrm>
      </p:grpSpPr>
      <p:pic>
        <p:nvPicPr>
          <p:cNvPr id="10439" name="Google Shape;10439;p142"/>
          <p:cNvPicPr preferRelativeResize="0"/>
          <p:nvPr/>
        </p:nvPicPr>
        <p:blipFill>
          <a:blip r:embed="rId1"/>
          <a:stretch>
            <a:fillRect/>
          </a:stretch>
        </p:blipFill>
        <p:spPr>
          <a:xfrm>
            <a:off x="605125" y="2541500"/>
            <a:ext cx="3005123" cy="2253842"/>
          </a:xfrm>
          <a:prstGeom prst="rect">
            <a:avLst/>
          </a:prstGeom>
          <a:noFill/>
          <a:ln>
            <a:noFill/>
          </a:ln>
        </p:spPr>
      </p:pic>
      <p:pic>
        <p:nvPicPr>
          <p:cNvPr id="10440" name="Google Shape;10440;p142"/>
          <p:cNvPicPr preferRelativeResize="0"/>
          <p:nvPr/>
        </p:nvPicPr>
        <p:blipFill>
          <a:blip r:embed="rId2"/>
          <a:stretch>
            <a:fillRect/>
          </a:stretch>
        </p:blipFill>
        <p:spPr>
          <a:xfrm>
            <a:off x="605125" y="121650"/>
            <a:ext cx="2823301" cy="2059565"/>
          </a:xfrm>
          <a:prstGeom prst="rect">
            <a:avLst/>
          </a:prstGeom>
          <a:noFill/>
          <a:ln>
            <a:noFill/>
          </a:ln>
        </p:spPr>
      </p:pic>
      <p:pic>
        <p:nvPicPr>
          <p:cNvPr id="10441" name="Google Shape;10441;p142"/>
          <p:cNvPicPr preferRelativeResize="0"/>
          <p:nvPr/>
        </p:nvPicPr>
        <p:blipFill>
          <a:blip r:embed="rId3"/>
          <a:stretch>
            <a:fillRect/>
          </a:stretch>
        </p:blipFill>
        <p:spPr>
          <a:xfrm>
            <a:off x="4974851" y="2864088"/>
            <a:ext cx="859923" cy="862191"/>
          </a:xfrm>
          <a:prstGeom prst="rect">
            <a:avLst/>
          </a:prstGeom>
          <a:noFill/>
          <a:ln>
            <a:noFill/>
          </a:ln>
        </p:spPr>
      </p:pic>
      <p:pic>
        <p:nvPicPr>
          <p:cNvPr id="10442" name="Google Shape;10442;p142"/>
          <p:cNvPicPr preferRelativeResize="0"/>
          <p:nvPr/>
        </p:nvPicPr>
        <p:blipFill>
          <a:blip r:embed="rId3"/>
          <a:stretch>
            <a:fillRect/>
          </a:stretch>
        </p:blipFill>
        <p:spPr>
          <a:xfrm>
            <a:off x="4752222" y="3034364"/>
            <a:ext cx="859923" cy="862191"/>
          </a:xfrm>
          <a:prstGeom prst="rect">
            <a:avLst/>
          </a:prstGeom>
          <a:noFill/>
          <a:ln>
            <a:noFill/>
          </a:ln>
        </p:spPr>
      </p:pic>
      <p:pic>
        <p:nvPicPr>
          <p:cNvPr id="10443" name="Google Shape;10443;p142"/>
          <p:cNvPicPr preferRelativeResize="0"/>
          <p:nvPr/>
        </p:nvPicPr>
        <p:blipFill>
          <a:blip r:embed="rId4"/>
          <a:stretch>
            <a:fillRect/>
          </a:stretch>
        </p:blipFill>
        <p:spPr>
          <a:xfrm>
            <a:off x="4373438" y="3379922"/>
            <a:ext cx="859923" cy="862176"/>
          </a:xfrm>
          <a:prstGeom prst="rect">
            <a:avLst/>
          </a:prstGeom>
          <a:noFill/>
          <a:ln>
            <a:noFill/>
          </a:ln>
        </p:spPr>
      </p:pic>
      <p:pic>
        <p:nvPicPr>
          <p:cNvPr id="10444" name="Google Shape;10444;p142"/>
          <p:cNvPicPr preferRelativeResize="0"/>
          <p:nvPr/>
        </p:nvPicPr>
        <p:blipFill>
          <a:blip r:embed="rId4"/>
          <a:stretch>
            <a:fillRect/>
          </a:stretch>
        </p:blipFill>
        <p:spPr>
          <a:xfrm>
            <a:off x="4202757" y="3536800"/>
            <a:ext cx="859923" cy="862176"/>
          </a:xfrm>
          <a:prstGeom prst="rect">
            <a:avLst/>
          </a:prstGeom>
          <a:noFill/>
          <a:ln>
            <a:noFill/>
          </a:ln>
        </p:spPr>
      </p:pic>
      <p:pic>
        <p:nvPicPr>
          <p:cNvPr id="10445" name="Google Shape;10445;p142"/>
          <p:cNvPicPr preferRelativeResize="0"/>
          <p:nvPr/>
        </p:nvPicPr>
        <p:blipFill>
          <a:blip r:embed="rId4"/>
          <a:stretch>
            <a:fillRect/>
          </a:stretch>
        </p:blipFill>
        <p:spPr>
          <a:xfrm>
            <a:off x="4030899" y="3696412"/>
            <a:ext cx="859923" cy="862176"/>
          </a:xfrm>
          <a:prstGeom prst="rect">
            <a:avLst/>
          </a:prstGeom>
          <a:noFill/>
          <a:ln>
            <a:noFill/>
          </a:ln>
        </p:spPr>
      </p:pic>
      <p:sp>
        <p:nvSpPr>
          <p:cNvPr id="10446" name="Google Shape;10446;p142"/>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7" name="Google Shape;10447;p142"/>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8" name="Google Shape;10448;p142"/>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49" name="Google Shape;10449;p142"/>
          <p:cNvPicPr preferRelativeResize="0"/>
          <p:nvPr/>
        </p:nvPicPr>
        <p:blipFill>
          <a:blip r:embed="rId5"/>
          <a:stretch>
            <a:fillRect/>
          </a:stretch>
        </p:blipFill>
        <p:spPr>
          <a:xfrm>
            <a:off x="7240186" y="2864094"/>
            <a:ext cx="880164" cy="789121"/>
          </a:xfrm>
          <a:prstGeom prst="rect">
            <a:avLst/>
          </a:prstGeom>
          <a:noFill/>
          <a:ln>
            <a:noFill/>
          </a:ln>
        </p:spPr>
      </p:pic>
      <p:pic>
        <p:nvPicPr>
          <p:cNvPr id="10450" name="Google Shape;10450;p142"/>
          <p:cNvPicPr preferRelativeResize="0"/>
          <p:nvPr/>
        </p:nvPicPr>
        <p:blipFill>
          <a:blip r:embed="rId5"/>
          <a:stretch>
            <a:fillRect/>
          </a:stretch>
        </p:blipFill>
        <p:spPr>
          <a:xfrm>
            <a:off x="7040145" y="3064437"/>
            <a:ext cx="880164" cy="789121"/>
          </a:xfrm>
          <a:prstGeom prst="rect">
            <a:avLst/>
          </a:prstGeom>
          <a:noFill/>
          <a:ln>
            <a:noFill/>
          </a:ln>
        </p:spPr>
      </p:pic>
      <p:pic>
        <p:nvPicPr>
          <p:cNvPr id="10451" name="Google Shape;10451;p142"/>
          <p:cNvPicPr preferRelativeResize="0"/>
          <p:nvPr/>
        </p:nvPicPr>
        <p:blipFill>
          <a:blip r:embed="rId6"/>
          <a:stretch>
            <a:fillRect/>
          </a:stretch>
        </p:blipFill>
        <p:spPr>
          <a:xfrm>
            <a:off x="6774676" y="3468670"/>
            <a:ext cx="880152" cy="789146"/>
          </a:xfrm>
          <a:prstGeom prst="rect">
            <a:avLst/>
          </a:prstGeom>
          <a:noFill/>
          <a:ln>
            <a:noFill/>
          </a:ln>
        </p:spPr>
      </p:pic>
      <p:pic>
        <p:nvPicPr>
          <p:cNvPr id="10452" name="Google Shape;10452;p142"/>
          <p:cNvPicPr preferRelativeResize="0"/>
          <p:nvPr/>
        </p:nvPicPr>
        <p:blipFill>
          <a:blip r:embed="rId6"/>
          <a:stretch>
            <a:fillRect/>
          </a:stretch>
        </p:blipFill>
        <p:spPr>
          <a:xfrm>
            <a:off x="6633943" y="3626492"/>
            <a:ext cx="880152" cy="789146"/>
          </a:xfrm>
          <a:prstGeom prst="rect">
            <a:avLst/>
          </a:prstGeom>
          <a:noFill/>
          <a:ln>
            <a:noFill/>
          </a:ln>
        </p:spPr>
      </p:pic>
      <p:pic>
        <p:nvPicPr>
          <p:cNvPr id="10453" name="Google Shape;10453;p142"/>
          <p:cNvPicPr preferRelativeResize="0"/>
          <p:nvPr/>
        </p:nvPicPr>
        <p:blipFill>
          <a:blip r:embed="rId6"/>
          <a:stretch>
            <a:fillRect/>
          </a:stretch>
        </p:blipFill>
        <p:spPr>
          <a:xfrm>
            <a:off x="6516525" y="3789937"/>
            <a:ext cx="880164" cy="789156"/>
          </a:xfrm>
          <a:prstGeom prst="rect">
            <a:avLst/>
          </a:prstGeom>
          <a:noFill/>
          <a:ln>
            <a:noFill/>
          </a:ln>
        </p:spPr>
      </p:pic>
      <p:sp>
        <p:nvSpPr>
          <p:cNvPr id="10454" name="Google Shape;10454;p142"/>
          <p:cNvSpPr/>
          <p:nvPr/>
        </p:nvSpPr>
        <p:spPr>
          <a:xfrm>
            <a:off x="7157992" y="3291487"/>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5" name="Google Shape;10455;p142"/>
          <p:cNvSpPr/>
          <p:nvPr/>
        </p:nvSpPr>
        <p:spPr>
          <a:xfrm>
            <a:off x="7083407" y="3358656"/>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6" name="Google Shape;10456;p142"/>
          <p:cNvSpPr/>
          <p:nvPr/>
        </p:nvSpPr>
        <p:spPr>
          <a:xfrm>
            <a:off x="7232577" y="3224318"/>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457" name="Google Shape;10457;p142"/>
          <p:cNvCxnSpPr/>
          <p:nvPr/>
        </p:nvCxnSpPr>
        <p:spPr>
          <a:xfrm>
            <a:off x="605125" y="2367525"/>
            <a:ext cx="7518600" cy="0"/>
          </a:xfrm>
          <a:prstGeom prst="straightConnector1">
            <a:avLst/>
          </a:prstGeom>
          <a:noFill/>
          <a:ln w="9525" cap="flat" cmpd="sng">
            <a:solidFill>
              <a:schemeClr val="dk1"/>
            </a:solidFill>
            <a:prstDash val="dot"/>
            <a:round/>
            <a:headEnd type="none" w="med" len="med"/>
            <a:tailEnd type="none" w="med" len="med"/>
          </a:ln>
        </p:spPr>
      </p:cxnSp>
      <p:pic>
        <p:nvPicPr>
          <p:cNvPr id="10458" name="Google Shape;10458;p142"/>
          <p:cNvPicPr preferRelativeResize="0"/>
          <p:nvPr/>
        </p:nvPicPr>
        <p:blipFill>
          <a:blip r:embed="rId7"/>
          <a:stretch>
            <a:fillRect/>
          </a:stretch>
        </p:blipFill>
        <p:spPr>
          <a:xfrm>
            <a:off x="4845441" y="260746"/>
            <a:ext cx="859041" cy="856894"/>
          </a:xfrm>
          <a:prstGeom prst="rect">
            <a:avLst/>
          </a:prstGeom>
          <a:noFill/>
          <a:ln>
            <a:noFill/>
          </a:ln>
        </p:spPr>
      </p:pic>
      <p:pic>
        <p:nvPicPr>
          <p:cNvPr id="10459" name="Google Shape;10459;p142"/>
          <p:cNvPicPr preferRelativeResize="0"/>
          <p:nvPr/>
        </p:nvPicPr>
        <p:blipFill>
          <a:blip r:embed="rId7"/>
          <a:stretch>
            <a:fillRect/>
          </a:stretch>
        </p:blipFill>
        <p:spPr>
          <a:xfrm>
            <a:off x="4655340" y="428058"/>
            <a:ext cx="859041" cy="856894"/>
          </a:xfrm>
          <a:prstGeom prst="rect">
            <a:avLst/>
          </a:prstGeom>
          <a:noFill/>
          <a:ln>
            <a:noFill/>
          </a:ln>
        </p:spPr>
      </p:pic>
      <p:pic>
        <p:nvPicPr>
          <p:cNvPr id="10460" name="Google Shape;10460;p142"/>
          <p:cNvPicPr preferRelativeResize="0"/>
          <p:nvPr/>
        </p:nvPicPr>
        <p:blipFill>
          <a:blip r:embed="rId8"/>
          <a:stretch>
            <a:fillRect/>
          </a:stretch>
        </p:blipFill>
        <p:spPr>
          <a:xfrm>
            <a:off x="4279207" y="780322"/>
            <a:ext cx="892504" cy="890275"/>
          </a:xfrm>
          <a:prstGeom prst="rect">
            <a:avLst/>
          </a:prstGeom>
          <a:noFill/>
          <a:ln>
            <a:noFill/>
          </a:ln>
        </p:spPr>
      </p:pic>
      <p:pic>
        <p:nvPicPr>
          <p:cNvPr id="10461" name="Google Shape;10461;p142"/>
          <p:cNvPicPr preferRelativeResize="0"/>
          <p:nvPr/>
        </p:nvPicPr>
        <p:blipFill>
          <a:blip r:embed="rId8"/>
          <a:stretch>
            <a:fillRect/>
          </a:stretch>
        </p:blipFill>
        <p:spPr>
          <a:xfrm>
            <a:off x="4126572" y="928700"/>
            <a:ext cx="892504" cy="890275"/>
          </a:xfrm>
          <a:prstGeom prst="rect">
            <a:avLst/>
          </a:prstGeom>
          <a:noFill/>
          <a:ln>
            <a:noFill/>
          </a:ln>
        </p:spPr>
      </p:pic>
      <p:pic>
        <p:nvPicPr>
          <p:cNvPr id="10462" name="Google Shape;10462;p142"/>
          <p:cNvPicPr preferRelativeResize="0"/>
          <p:nvPr/>
        </p:nvPicPr>
        <p:blipFill>
          <a:blip r:embed="rId8"/>
          <a:stretch>
            <a:fillRect/>
          </a:stretch>
        </p:blipFill>
        <p:spPr>
          <a:xfrm>
            <a:off x="3958656" y="1082671"/>
            <a:ext cx="892504" cy="890275"/>
          </a:xfrm>
          <a:prstGeom prst="rect">
            <a:avLst/>
          </a:prstGeom>
          <a:noFill/>
          <a:ln>
            <a:noFill/>
          </a:ln>
        </p:spPr>
      </p:pic>
      <p:sp>
        <p:nvSpPr>
          <p:cNvPr id="10463" name="Google Shape;10463;p142"/>
          <p:cNvSpPr/>
          <p:nvPr/>
        </p:nvSpPr>
        <p:spPr>
          <a:xfrm>
            <a:off x="4865675" y="672660"/>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4" name="Google Shape;10464;p142"/>
          <p:cNvSpPr/>
          <p:nvPr/>
        </p:nvSpPr>
        <p:spPr>
          <a:xfrm>
            <a:off x="4801931" y="737317"/>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5" name="Google Shape;10465;p142"/>
          <p:cNvSpPr/>
          <p:nvPr/>
        </p:nvSpPr>
        <p:spPr>
          <a:xfrm>
            <a:off x="4929420" y="608004"/>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66" name="Google Shape;10466;p142"/>
          <p:cNvPicPr preferRelativeResize="0"/>
          <p:nvPr/>
        </p:nvPicPr>
        <p:blipFill>
          <a:blip r:embed="rId9"/>
          <a:stretch>
            <a:fillRect/>
          </a:stretch>
        </p:blipFill>
        <p:spPr>
          <a:xfrm>
            <a:off x="7233978" y="245025"/>
            <a:ext cx="886372" cy="806146"/>
          </a:xfrm>
          <a:prstGeom prst="rect">
            <a:avLst/>
          </a:prstGeom>
          <a:noFill/>
          <a:ln>
            <a:noFill/>
          </a:ln>
        </p:spPr>
      </p:pic>
      <p:pic>
        <p:nvPicPr>
          <p:cNvPr id="10467" name="Google Shape;10467;p142"/>
          <p:cNvPicPr preferRelativeResize="0"/>
          <p:nvPr/>
        </p:nvPicPr>
        <p:blipFill>
          <a:blip r:embed="rId9"/>
          <a:stretch>
            <a:fillRect/>
          </a:stretch>
        </p:blipFill>
        <p:spPr>
          <a:xfrm>
            <a:off x="7037617" y="449687"/>
            <a:ext cx="886372" cy="806146"/>
          </a:xfrm>
          <a:prstGeom prst="rect">
            <a:avLst/>
          </a:prstGeom>
          <a:noFill/>
          <a:ln>
            <a:noFill/>
          </a:ln>
        </p:spPr>
      </p:pic>
      <p:sp>
        <p:nvSpPr>
          <p:cNvPr id="10468" name="Google Shape;10468;p142"/>
          <p:cNvSpPr/>
          <p:nvPr/>
        </p:nvSpPr>
        <p:spPr>
          <a:xfrm>
            <a:off x="7158864" y="681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9" name="Google Shape;10469;p142"/>
          <p:cNvSpPr/>
          <p:nvPr/>
        </p:nvSpPr>
        <p:spPr>
          <a:xfrm>
            <a:off x="7083752" y="750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0" name="Google Shape;10470;p142"/>
          <p:cNvSpPr/>
          <p:nvPr/>
        </p:nvSpPr>
        <p:spPr>
          <a:xfrm>
            <a:off x="7233977" y="613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71" name="Google Shape;10471;p142"/>
          <p:cNvPicPr preferRelativeResize="0"/>
          <p:nvPr/>
        </p:nvPicPr>
        <p:blipFill>
          <a:blip r:embed="rId10"/>
          <a:stretch>
            <a:fillRect/>
          </a:stretch>
        </p:blipFill>
        <p:spPr>
          <a:xfrm>
            <a:off x="6741291" y="862649"/>
            <a:ext cx="886375" cy="806156"/>
          </a:xfrm>
          <a:prstGeom prst="rect">
            <a:avLst/>
          </a:prstGeom>
          <a:noFill/>
          <a:ln>
            <a:noFill/>
          </a:ln>
        </p:spPr>
      </p:pic>
      <p:pic>
        <p:nvPicPr>
          <p:cNvPr id="10472" name="Google Shape;10472;p142"/>
          <p:cNvPicPr preferRelativeResize="0"/>
          <p:nvPr/>
        </p:nvPicPr>
        <p:blipFill>
          <a:blip r:embed="rId10"/>
          <a:stretch>
            <a:fillRect/>
          </a:stretch>
        </p:blipFill>
        <p:spPr>
          <a:xfrm>
            <a:off x="6624413" y="1023875"/>
            <a:ext cx="886375" cy="806156"/>
          </a:xfrm>
          <a:prstGeom prst="rect">
            <a:avLst/>
          </a:prstGeom>
          <a:noFill/>
          <a:ln>
            <a:noFill/>
          </a:ln>
        </p:spPr>
      </p:pic>
      <p:pic>
        <p:nvPicPr>
          <p:cNvPr id="10473" name="Google Shape;10473;p142"/>
          <p:cNvPicPr preferRelativeResize="0"/>
          <p:nvPr/>
        </p:nvPicPr>
        <p:blipFill>
          <a:blip r:embed="rId10"/>
          <a:stretch>
            <a:fillRect/>
          </a:stretch>
        </p:blipFill>
        <p:spPr>
          <a:xfrm>
            <a:off x="6498900" y="1190844"/>
            <a:ext cx="886375" cy="806156"/>
          </a:xfrm>
          <a:prstGeom prst="rect">
            <a:avLst/>
          </a:prstGeom>
          <a:noFill/>
          <a:ln>
            <a:noFill/>
          </a:ln>
        </p:spPr>
      </p:pic>
      <p:sp>
        <p:nvSpPr>
          <p:cNvPr id="10474" name="Google Shape;10474;p142"/>
          <p:cNvSpPr/>
          <p:nvPr/>
        </p:nvSpPr>
        <p:spPr>
          <a:xfrm>
            <a:off x="593772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5" name="Google Shape;10475;p142"/>
          <p:cNvSpPr/>
          <p:nvPr/>
        </p:nvSpPr>
        <p:spPr>
          <a:xfrm>
            <a:off x="5996550"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6" name="Google Shape;10476;p142"/>
          <p:cNvSpPr/>
          <p:nvPr/>
        </p:nvSpPr>
        <p:spPr>
          <a:xfrm>
            <a:off x="3498463"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7" name="Google Shape;10477;p142"/>
          <p:cNvSpPr/>
          <p:nvPr/>
        </p:nvSpPr>
        <p:spPr>
          <a:xfrm>
            <a:off x="347357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481"/>
        <p:cNvGrpSpPr/>
        <p:nvPr/>
      </p:nvGrpSpPr>
      <p:grpSpPr>
        <a:xfrm>
          <a:off x="0" y="0"/>
          <a:ext cx="0" cy="0"/>
          <a:chOff x="0" y="0"/>
          <a:chExt cx="0" cy="0"/>
        </a:xfrm>
      </p:grpSpPr>
      <p:pic>
        <p:nvPicPr>
          <p:cNvPr id="10482" name="Google Shape;10482;p143"/>
          <p:cNvPicPr preferRelativeResize="0"/>
          <p:nvPr/>
        </p:nvPicPr>
        <p:blipFill>
          <a:blip r:embed="rId1"/>
          <a:stretch>
            <a:fillRect/>
          </a:stretch>
        </p:blipFill>
        <p:spPr>
          <a:xfrm>
            <a:off x="3272313" y="957488"/>
            <a:ext cx="2599374" cy="2419350"/>
          </a:xfrm>
          <a:prstGeom prst="rect">
            <a:avLst/>
          </a:prstGeom>
          <a:noFill/>
          <a:ln>
            <a:noFill/>
          </a:ln>
        </p:spPr>
      </p:pic>
      <p:pic>
        <p:nvPicPr>
          <p:cNvPr id="10483" name="Google Shape;10483;p143"/>
          <p:cNvPicPr preferRelativeResize="0"/>
          <p:nvPr/>
        </p:nvPicPr>
        <p:blipFill>
          <a:blip r:embed="rId2"/>
          <a:stretch>
            <a:fillRect/>
          </a:stretch>
        </p:blipFill>
        <p:spPr>
          <a:xfrm>
            <a:off x="365776" y="963498"/>
            <a:ext cx="2599350" cy="2407329"/>
          </a:xfrm>
          <a:prstGeom prst="rect">
            <a:avLst/>
          </a:prstGeom>
          <a:noFill/>
          <a:ln>
            <a:noFill/>
          </a:ln>
        </p:spPr>
      </p:pic>
      <p:sp>
        <p:nvSpPr>
          <p:cNvPr id="10484" name="Google Shape;10484;p143"/>
          <p:cNvSpPr txBox="1"/>
          <p:nvPr/>
        </p:nvSpPr>
        <p:spPr>
          <a:xfrm>
            <a:off x="353265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Head-like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Topographic Map</a:t>
            </a:r>
            <a:endParaRPr sz="2000">
              <a:latin typeface="Times New Roman" panose="02020603050405020304"/>
              <a:ea typeface="Times New Roman" panose="02020603050405020304"/>
              <a:cs typeface="Times New Roman" panose="02020603050405020304"/>
              <a:sym typeface="Times New Roman" panose="02020603050405020304"/>
            </a:endParaRPr>
          </a:p>
        </p:txBody>
      </p:sp>
      <p:sp>
        <p:nvSpPr>
          <p:cNvPr id="10485" name="Google Shape;10485;p143"/>
          <p:cNvSpPr txBox="1"/>
          <p:nvPr/>
        </p:nvSpPr>
        <p:spPr>
          <a:xfrm>
            <a:off x="62610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Two-dimensional</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Sensor Positions</a:t>
            </a:r>
            <a:endParaRPr sz="2000">
              <a:latin typeface="Times New Roman" panose="02020603050405020304"/>
              <a:ea typeface="Times New Roman" panose="02020603050405020304"/>
              <a:cs typeface="Times New Roman" panose="02020603050405020304"/>
              <a:sym typeface="Times New Roman" panose="02020603050405020304"/>
            </a:endParaRPr>
          </a:p>
        </p:txBody>
      </p:sp>
      <p:sp>
        <p:nvSpPr>
          <p:cNvPr id="10486" name="Google Shape;10486;p143"/>
          <p:cNvSpPr txBox="1"/>
          <p:nvPr/>
        </p:nvSpPr>
        <p:spPr>
          <a:xfrm>
            <a:off x="6456492" y="3385613"/>
            <a:ext cx="204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Box-like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Topographic Map</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10487" name="Google Shape;10487;p143"/>
          <p:cNvPicPr preferRelativeResize="0"/>
          <p:nvPr/>
        </p:nvPicPr>
        <p:blipFill>
          <a:blip r:embed="rId3"/>
          <a:stretch>
            <a:fillRect/>
          </a:stretch>
        </p:blipFill>
        <p:spPr>
          <a:xfrm>
            <a:off x="6440442" y="1127813"/>
            <a:ext cx="2078699" cy="207869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491"/>
        <p:cNvGrpSpPr/>
        <p:nvPr/>
      </p:nvGrpSpPr>
      <p:grpSpPr>
        <a:xfrm>
          <a:off x="0" y="0"/>
          <a:ext cx="0" cy="0"/>
          <a:chOff x="0" y="0"/>
          <a:chExt cx="0" cy="0"/>
        </a:xfrm>
      </p:grpSpPr>
      <p:sp>
        <p:nvSpPr>
          <p:cNvPr id="10492" name="Google Shape;10492;p144"/>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3" name="Google Shape;10493;p144"/>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pic>
        <p:nvPicPr>
          <p:cNvPr id="10494" name="Google Shape;10494;p144"/>
          <p:cNvPicPr preferRelativeResize="0"/>
          <p:nvPr/>
        </p:nvPicPr>
        <p:blipFill>
          <a:blip r:embed="rId1"/>
          <a:stretch>
            <a:fillRect/>
          </a:stretch>
        </p:blipFill>
        <p:spPr>
          <a:xfrm>
            <a:off x="77174" y="192375"/>
            <a:ext cx="2260526" cy="1706398"/>
          </a:xfrm>
          <a:prstGeom prst="rect">
            <a:avLst/>
          </a:prstGeom>
          <a:noFill/>
          <a:ln>
            <a:noFill/>
          </a:ln>
        </p:spPr>
      </p:pic>
      <p:pic>
        <p:nvPicPr>
          <p:cNvPr id="10495" name="Google Shape;10495;p144"/>
          <p:cNvPicPr preferRelativeResize="0"/>
          <p:nvPr/>
        </p:nvPicPr>
        <p:blipFill>
          <a:blip r:embed="rId2"/>
          <a:stretch>
            <a:fillRect/>
          </a:stretch>
        </p:blipFill>
        <p:spPr>
          <a:xfrm>
            <a:off x="77925" y="2524288"/>
            <a:ext cx="2414249" cy="1810687"/>
          </a:xfrm>
          <a:prstGeom prst="rect">
            <a:avLst/>
          </a:prstGeom>
          <a:noFill/>
          <a:ln>
            <a:noFill/>
          </a:ln>
        </p:spPr>
      </p:pic>
      <p:sp>
        <p:nvSpPr>
          <p:cNvPr id="10496" name="Google Shape;10496;p144"/>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7" name="Google Shape;10497;p144"/>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8" name="Google Shape;10498;p144"/>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9" name="Google Shape;10499;p144"/>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0" name="Google Shape;10500;p144"/>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1" name="Google Shape;10501;p144"/>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2" name="Google Shape;10502;p144"/>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3" name="Google Shape;10503;p144"/>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4" name="Google Shape;10504;p144"/>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5" name="Google Shape;10505;p144"/>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6" name="Google Shape;10506;p144"/>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7" name="Google Shape;10507;p144"/>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8" name="Google Shape;10508;p144"/>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9" name="Google Shape;10509;p144"/>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0" name="Google Shape;10510;p144"/>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1" name="Google Shape;10511;p144"/>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2" name="Google Shape;10512;p144"/>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3" name="Google Shape;10513;p144"/>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4" name="Google Shape;10514;p144"/>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5" name="Google Shape;10515;p144"/>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6" name="Google Shape;10516;p144"/>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7" name="Google Shape;10517;p144"/>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8" name="Google Shape;10518;p144"/>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9" name="Google Shape;10519;p144"/>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20" name="Google Shape;10520;p144"/>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21" name="Google Shape;10521;p144"/>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22" name="Google Shape;10522;p144"/>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0523" name="Google Shape;10523;p144"/>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4" name="Google Shape;10524;p144"/>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5" name="Google Shape;10525;p144"/>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26" name="Google Shape;10526;p144"/>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7" name="Google Shape;10527;p144"/>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28" name="Google Shape;10528;p144"/>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9" name="Google Shape;10529;p144"/>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30" name="Google Shape;10530;p144"/>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1" name="Google Shape;10531;p144"/>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2" name="Google Shape;10532;p144"/>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33" name="Google Shape;10533;p144"/>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4" name="Google Shape;10534;p144"/>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5" name="Google Shape;10535;p144"/>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36" name="Google Shape;10536;p144"/>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37" name="Google Shape;10537;p144"/>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8" name="Google Shape;10538;p144"/>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9" name="Google Shape;10539;p144"/>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40" name="Google Shape;10540;p144"/>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1" name="Google Shape;10541;p144"/>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42" name="Google Shape;10542;p144"/>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3" name="Google Shape;10543;p144"/>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4" name="Google Shape;10544;p144"/>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45" name="Google Shape;10545;p144"/>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6" name="Google Shape;10546;p144"/>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7" name="Google Shape;10547;p144"/>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48" name="Google Shape;10548;p144"/>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9" name="Google Shape;10549;p144"/>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50" name="Google Shape;10550;p144"/>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51" name="Google Shape;10551;p144"/>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52" name="Google Shape;10552;p144"/>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53" name="Google Shape;10553;p144"/>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54" name="Google Shape;10554;p144"/>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55" name="Google Shape;10555;p144"/>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56" name="Google Shape;10556;p144"/>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57" name="Google Shape;10557;p144"/>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58" name="Google Shape;10558;p144"/>
          <p:cNvCxnSpPr>
            <a:stCxn id="10529" idx="3"/>
            <a:endCxn id="10544"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9" name="Google Shape;10559;p144"/>
          <p:cNvCxnSpPr>
            <a:stCxn id="10535" idx="3"/>
            <a:endCxn id="10550"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60" name="Google Shape;10560;p144"/>
          <p:cNvCxnSpPr>
            <a:stCxn id="10539" idx="3"/>
            <a:endCxn id="10554"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61" name="Google Shape;10561;p144"/>
          <p:cNvCxnSpPr>
            <a:stCxn id="10541" idx="3"/>
            <a:endCxn id="10556"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62" name="Google Shape;10562;p144"/>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63" name="Google Shape;10563;p144"/>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64" name="Google Shape;10564;p144"/>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65" name="Google Shape;10565;p144"/>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66" name="Google Shape;10566;p144"/>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67" name="Google Shape;10567;p144"/>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8" name="Google Shape;10568;p144"/>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9" name="Google Shape;10569;p144"/>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0" name="Google Shape;10570;p144"/>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1" name="Google Shape;10571;p144"/>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2" name="Google Shape;10572;p144"/>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73" name="Google Shape;10573;p144"/>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4" name="Google Shape;10574;p144"/>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5" name="Google Shape;10575;p144"/>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6" name="Google Shape;10576;p144"/>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77" name="Google Shape;10577;p144"/>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8" name="Google Shape;10578;p144"/>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9" name="Google Shape;10579;p144"/>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80" name="Google Shape;10580;p144"/>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81" name="Google Shape;10581;p144"/>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82" name="Google Shape;10582;p144"/>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83" name="Google Shape;10583;p144"/>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84" name="Google Shape;10584;p144"/>
          <p:cNvCxnSpPr>
            <a:stCxn id="10510" idx="3"/>
            <a:endCxn id="10514"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5" name="Google Shape;10585;p144"/>
          <p:cNvCxnSpPr>
            <a:stCxn id="10511" idx="3"/>
            <a:endCxn id="10515"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6" name="Google Shape;10586;p144"/>
          <p:cNvCxnSpPr>
            <a:stCxn id="10512" idx="3"/>
            <a:endCxn id="10516"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7" name="Google Shape;10587;p144"/>
          <p:cNvCxnSpPr>
            <a:stCxn id="10513" idx="3"/>
            <a:endCxn id="10517"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8" name="Google Shape;10588;p144"/>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89" name="Google Shape;10589;p144"/>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90" name="Google Shape;10590;p144"/>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91" name="Google Shape;10591;p144"/>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92" name="Google Shape;10592;p144"/>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93" name="Google Shape;10593;p144"/>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4" name="Google Shape;10594;p144"/>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95" name="Google Shape;10595;p144"/>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6" name="Google Shape;10596;p144"/>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7" name="Google Shape;10597;p144"/>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8" name="Google Shape;10598;p144"/>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9" name="Google Shape;10599;p144"/>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00" name="Google Shape;10600;p144"/>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1" name="Google Shape;10601;p144"/>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02" name="Google Shape;10602;p144"/>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3" name="Google Shape;10603;p144"/>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604" name="Google Shape;10604;p144"/>
          <p:cNvCxnSpPr>
            <a:endCxn id="10594"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05" name="Google Shape;10605;p144"/>
          <p:cNvCxnSpPr>
            <a:endCxn id="10599"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06" name="Google Shape;10606;p144"/>
          <p:cNvCxnSpPr>
            <a:endCxn id="10601"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07" name="Google Shape;10607;p144"/>
          <p:cNvCxnSpPr>
            <a:endCxn id="10603"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08" name="Google Shape;10608;p144"/>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9" name="Google Shape;10609;p144"/>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10" name="Google Shape;10610;p144"/>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11" name="Google Shape;10611;p144"/>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12" name="Google Shape;10612;p144"/>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13" name="Google Shape;10613;p144"/>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14" name="Google Shape;10614;p144"/>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15" name="Google Shape;10615;p144"/>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16" name="Google Shape;10616;p144"/>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7" name="Google Shape;10617;p144"/>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8" name="Google Shape;10618;p144"/>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619" name="Google Shape;10619;p144"/>
          <p:cNvCxnSpPr>
            <a:endCxn id="10612"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0" name="Google Shape;10620;p144"/>
          <p:cNvCxnSpPr>
            <a:endCxn id="10613"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1" name="Google Shape;10621;p144"/>
          <p:cNvCxnSpPr>
            <a:endCxn id="10614"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2" name="Google Shape;10622;p144"/>
          <p:cNvCxnSpPr>
            <a:endCxn id="10615"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23" name="Google Shape;10623;p144"/>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624" name="Google Shape;10624;p144"/>
          <p:cNvCxnSpPr>
            <a:stCxn id="10594" idx="3"/>
            <a:endCxn id="10623"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0625" name="Google Shape;10625;p144"/>
          <p:cNvCxnSpPr>
            <a:stCxn id="10599" idx="3"/>
            <a:endCxn id="10623"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0626" name="Google Shape;10626;p144"/>
          <p:cNvCxnSpPr>
            <a:stCxn id="10601" idx="3"/>
            <a:endCxn id="10623"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0627" name="Google Shape;10627;p144"/>
          <p:cNvCxnSpPr>
            <a:stCxn id="10603" idx="3"/>
            <a:endCxn id="10623"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0628" name="Google Shape;10628;p144"/>
          <p:cNvCxnSpPr>
            <a:stCxn id="10612" idx="3"/>
            <a:endCxn id="10623"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0629" name="Google Shape;10629;p144"/>
          <p:cNvCxnSpPr>
            <a:stCxn id="10613" idx="3"/>
            <a:endCxn id="10623"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0630" name="Google Shape;10630;p144"/>
          <p:cNvCxnSpPr>
            <a:stCxn id="10614" idx="3"/>
            <a:endCxn id="10623"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0631" name="Google Shape;10631;p144"/>
          <p:cNvCxnSpPr>
            <a:stCxn id="10623" idx="2"/>
            <a:endCxn id="10615"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0632" name="Google Shape;10632;p144"/>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633" name="Google Shape;10633;p144"/>
          <p:cNvCxnSpPr>
            <a:stCxn id="10623"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0634" name="Google Shape;10634;p144"/>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35" name="Google Shape;10635;p144"/>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36" name="Google Shape;10636;p144"/>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0637" name="Google Shape;10637;p144"/>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8" name="Google Shape;10638;p144"/>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639" name="Google Shape;10639;p144"/>
          <p:cNvPicPr preferRelativeResize="0"/>
          <p:nvPr/>
        </p:nvPicPr>
        <p:blipFill>
          <a:blip r:embed="rId3"/>
          <a:stretch>
            <a:fillRect/>
          </a:stretch>
        </p:blipFill>
        <p:spPr>
          <a:xfrm>
            <a:off x="3385325" y="2830688"/>
            <a:ext cx="756877" cy="680940"/>
          </a:xfrm>
          <a:prstGeom prst="rect">
            <a:avLst/>
          </a:prstGeom>
          <a:noFill/>
          <a:ln>
            <a:noFill/>
          </a:ln>
        </p:spPr>
      </p:pic>
      <p:pic>
        <p:nvPicPr>
          <p:cNvPr id="10640" name="Google Shape;10640;p144"/>
          <p:cNvPicPr preferRelativeResize="0"/>
          <p:nvPr/>
        </p:nvPicPr>
        <p:blipFill>
          <a:blip r:embed="rId4"/>
          <a:stretch>
            <a:fillRect/>
          </a:stretch>
        </p:blipFill>
        <p:spPr>
          <a:xfrm>
            <a:off x="3128983" y="3217010"/>
            <a:ext cx="756865" cy="680959"/>
          </a:xfrm>
          <a:prstGeom prst="rect">
            <a:avLst/>
          </a:prstGeom>
          <a:noFill/>
          <a:ln>
            <a:noFill/>
          </a:ln>
        </p:spPr>
      </p:pic>
      <p:pic>
        <p:nvPicPr>
          <p:cNvPr id="10641" name="Google Shape;10641;p144"/>
          <p:cNvPicPr preferRelativeResize="0"/>
          <p:nvPr/>
        </p:nvPicPr>
        <p:blipFill>
          <a:blip r:embed="rId4"/>
          <a:stretch>
            <a:fillRect/>
          </a:stretch>
        </p:blipFill>
        <p:spPr>
          <a:xfrm>
            <a:off x="3022696" y="3327718"/>
            <a:ext cx="756865" cy="680959"/>
          </a:xfrm>
          <a:prstGeom prst="rect">
            <a:avLst/>
          </a:prstGeom>
          <a:noFill/>
          <a:ln>
            <a:noFill/>
          </a:ln>
        </p:spPr>
      </p:pic>
      <p:pic>
        <p:nvPicPr>
          <p:cNvPr id="10642" name="Google Shape;10642;p144"/>
          <p:cNvPicPr preferRelativeResize="0"/>
          <p:nvPr/>
        </p:nvPicPr>
        <p:blipFill>
          <a:blip r:embed="rId4"/>
          <a:stretch>
            <a:fillRect/>
          </a:stretch>
        </p:blipFill>
        <p:spPr>
          <a:xfrm>
            <a:off x="2921725" y="3442526"/>
            <a:ext cx="730516" cy="680966"/>
          </a:xfrm>
          <a:prstGeom prst="rect">
            <a:avLst/>
          </a:prstGeom>
          <a:noFill/>
          <a:ln>
            <a:noFill/>
          </a:ln>
        </p:spPr>
      </p:pic>
      <p:sp>
        <p:nvSpPr>
          <p:cNvPr id="10643" name="Google Shape;10643;p144"/>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4" name="Google Shape;10644;p144"/>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5" name="Google Shape;10645;p144"/>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646" name="Google Shape;10646;p144"/>
          <p:cNvPicPr preferRelativeResize="0"/>
          <p:nvPr/>
        </p:nvPicPr>
        <p:blipFill>
          <a:blip r:embed="rId5"/>
          <a:stretch>
            <a:fillRect/>
          </a:stretch>
        </p:blipFill>
        <p:spPr>
          <a:xfrm>
            <a:off x="3381127" y="530894"/>
            <a:ext cx="709228" cy="644086"/>
          </a:xfrm>
          <a:prstGeom prst="rect">
            <a:avLst/>
          </a:prstGeom>
          <a:noFill/>
          <a:ln>
            <a:noFill/>
          </a:ln>
        </p:spPr>
      </p:pic>
      <p:sp>
        <p:nvSpPr>
          <p:cNvPr id="10647" name="Google Shape;10647;p144"/>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8" name="Google Shape;10648;p144"/>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9" name="Google Shape;10649;p144"/>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650" name="Google Shape;10650;p144"/>
          <p:cNvPicPr preferRelativeResize="0"/>
          <p:nvPr/>
        </p:nvPicPr>
        <p:blipFill>
          <a:blip r:embed="rId5"/>
          <a:stretch>
            <a:fillRect/>
          </a:stretch>
        </p:blipFill>
        <p:spPr>
          <a:xfrm>
            <a:off x="3130204" y="867208"/>
            <a:ext cx="709228" cy="644086"/>
          </a:xfrm>
          <a:prstGeom prst="rect">
            <a:avLst/>
          </a:prstGeom>
          <a:noFill/>
          <a:ln>
            <a:noFill/>
          </a:ln>
        </p:spPr>
      </p:pic>
      <p:pic>
        <p:nvPicPr>
          <p:cNvPr id="10651" name="Google Shape;10651;p144"/>
          <p:cNvPicPr preferRelativeResize="0"/>
          <p:nvPr/>
        </p:nvPicPr>
        <p:blipFill>
          <a:blip r:embed="rId5"/>
          <a:stretch>
            <a:fillRect/>
          </a:stretch>
        </p:blipFill>
        <p:spPr>
          <a:xfrm>
            <a:off x="3036659" y="971928"/>
            <a:ext cx="709228" cy="644086"/>
          </a:xfrm>
          <a:prstGeom prst="rect">
            <a:avLst/>
          </a:prstGeom>
          <a:noFill/>
          <a:ln>
            <a:noFill/>
          </a:ln>
        </p:spPr>
      </p:pic>
      <p:pic>
        <p:nvPicPr>
          <p:cNvPr id="10652" name="Google Shape;10652;p144"/>
          <p:cNvPicPr preferRelativeResize="0"/>
          <p:nvPr/>
        </p:nvPicPr>
        <p:blipFill>
          <a:blip r:embed="rId5"/>
          <a:stretch>
            <a:fillRect/>
          </a:stretch>
        </p:blipFill>
        <p:spPr>
          <a:xfrm>
            <a:off x="2951613" y="1080527"/>
            <a:ext cx="709228" cy="644086"/>
          </a:xfrm>
          <a:prstGeom prst="rect">
            <a:avLst/>
          </a:prstGeom>
          <a:noFill/>
          <a:ln>
            <a:noFill/>
          </a:ln>
        </p:spPr>
      </p:pic>
      <p:sp>
        <p:nvSpPr>
          <p:cNvPr id="10653" name="Google Shape;10653;p144"/>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Amplitude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10654" name="Google Shape;10654;p144"/>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PSD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655" name="Google Shape;10655;p144"/>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Temporal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56" name="Google Shape;10656;p144"/>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57" name="Google Shape;10657;p144"/>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 EEG Topographic Map Generation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658" name="Google Shape;10658;p144"/>
          <p:cNvCxnSpPr>
            <a:stCxn id="10623"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0659" name="Google Shape;10659;p144"/>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(b) DSNN for Spatial-Spectral-Temporal Representation Learning</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60" name="Google Shape;10660;p144"/>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RNN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661" name="Google Shape;10661;p144"/>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662" name="Google Shape;10662;p144"/>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663" name="Google Shape;10663;p144"/>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4" name="Google Shape;10664;p144"/>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5" name="Google Shape;10665;p144"/>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Softmax</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Layer</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66" name="Google Shape;10666;p144"/>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7" name="Google Shape;10667;p144"/>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8" name="Google Shape;10668;p144"/>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669" name="Google Shape;10669;p144"/>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0670" name="Google Shape;10670;p144"/>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0671" name="Google Shape;10671;p144"/>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10672" name="Google Shape;10672;p144"/>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3" name="Google Shape;10673;p144"/>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10674" name="Google Shape;10674;p144"/>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5" name="Google Shape;10675;p144"/>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6" name="Google Shape;10676;p144"/>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7" name="Google Shape;10677;p144"/>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8" name="Google Shape;10678;p144"/>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9" name="Google Shape;10679;p144"/>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80" name="Google Shape;10680;p144"/>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1" name="Google Shape;10681;p144"/>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2" name="Google Shape;10682;p144"/>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3" name="Google Shape;10683;p144"/>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1000ms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4" name="Google Shape;10684;p144"/>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5" name="Google Shape;10685;p144"/>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6" name="Google Shape;10686;p144"/>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7" name="Google Shape;10687;p144"/>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50Hz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8" name="Google Shape;10688;p144"/>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9" name="Google Shape;10689;p144"/>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 MI Classification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90" name="Google Shape;10690;p144"/>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1" name="Google Shape;10691;p144"/>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Frequency (Hz)</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92" name="Google Shape;10692;p144"/>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3" name="Google Shape;10693;p144"/>
          <p:cNvSpPr txBox="1"/>
          <p:nvPr/>
        </p:nvSpPr>
        <p:spPr>
          <a:xfrm rot="-5400000">
            <a:off x="-461922" y="328653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94" name="Google Shape;10694;p144"/>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5" name="Google Shape;10695;p144"/>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96" name="Google Shape;10696;p144"/>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7" name="Google Shape;10697;p144"/>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8" name="Google Shape;10698;p144"/>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EEG (64 channels)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99" name="Google Shape;10699;p144"/>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0" name="Google Shape;10700;p144"/>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EEG (64 channels)</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701" name="Google Shape;10701;p144"/>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2" name="Google Shape;10702;p144"/>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3" name="Google Shape;10703;p144"/>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10704" name="Google Shape;10704;p144"/>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10705" name="Google Shape;10705;p144"/>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10706" name="Google Shape;10706;p144"/>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10707" name="Google Shape;10707;p144"/>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10708" name="Google Shape;10708;p144"/>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0709" name="Google Shape;10709;p144"/>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0" name="Google Shape;10710;p144"/>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1" name="Google Shape;10711;p144"/>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10712" name="Google Shape;10712;p144"/>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10713" name="Google Shape;10713;p144"/>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10714" name="Google Shape;10714;p144"/>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10715" name="Google Shape;10715;p144"/>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10716" name="Google Shape;10716;p144"/>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0717" name="Google Shape;10717;p144"/>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8" name="Google Shape;10718;p144"/>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0719" name="Google Shape;10719;p144"/>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10720" name="Google Shape;10720;p144"/>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10721" name="Google Shape;10721;p144"/>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10722" name="Google Shape;10722;p144"/>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10723" name="Google Shape;10723;p144"/>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10724" name="Google Shape;10724;p144"/>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10725" name="Google Shape;10725;p144"/>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10726" name="Google Shape;10726;p144"/>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10727" name="Google Shape;10727;p144"/>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10728" name="Google Shape;10728;p144"/>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10729" name="Google Shape;10729;p144"/>
          <p:cNvSpPr txBox="1"/>
          <p:nvPr/>
        </p:nvSpPr>
        <p:spPr>
          <a:xfrm rot="-5400000">
            <a:off x="-461922" y="8649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733"/>
        <p:cNvGrpSpPr/>
        <p:nvPr/>
      </p:nvGrpSpPr>
      <p:grpSpPr>
        <a:xfrm>
          <a:off x="0" y="0"/>
          <a:ext cx="0" cy="0"/>
          <a:chOff x="0" y="0"/>
          <a:chExt cx="0" cy="0"/>
        </a:xfrm>
      </p:grpSpPr>
      <p:pic>
        <p:nvPicPr>
          <p:cNvPr id="10734" name="Google Shape;10734;p145"/>
          <p:cNvPicPr preferRelativeResize="0"/>
          <p:nvPr/>
        </p:nvPicPr>
        <p:blipFill>
          <a:blip r:embed="rId1"/>
          <a:stretch>
            <a:fillRect/>
          </a:stretch>
        </p:blipFill>
        <p:spPr>
          <a:xfrm>
            <a:off x="3272313" y="1362075"/>
            <a:ext cx="2599374" cy="2419350"/>
          </a:xfrm>
          <a:prstGeom prst="rect">
            <a:avLst/>
          </a:prstGeom>
          <a:noFill/>
          <a:ln>
            <a:noFill/>
          </a:ln>
        </p:spPr>
      </p:pic>
      <p:sp>
        <p:nvSpPr>
          <p:cNvPr id="10735" name="Google Shape;10735;p145"/>
          <p:cNvSpPr txBox="1"/>
          <p:nvPr/>
        </p:nvSpPr>
        <p:spPr>
          <a:xfrm>
            <a:off x="3602250" y="3787450"/>
            <a:ext cx="193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head-like</a:t>
            </a:r>
            <a:endParaRPr sz="1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topographic map</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10736" name="Google Shape;10736;p145"/>
          <p:cNvSpPr txBox="1"/>
          <p:nvPr/>
        </p:nvSpPr>
        <p:spPr>
          <a:xfrm>
            <a:off x="1084200" y="3787450"/>
            <a:ext cx="1162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sensor positions</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10737" name="Google Shape;10737;p145"/>
          <p:cNvSpPr txBox="1"/>
          <p:nvPr/>
        </p:nvSpPr>
        <p:spPr>
          <a:xfrm>
            <a:off x="6600601" y="3787450"/>
            <a:ext cx="1797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box-like</a:t>
            </a:r>
            <a:endParaRPr sz="1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topographic map</a:t>
            </a:r>
            <a:endParaRPr sz="1800">
              <a:latin typeface="Times New Roman" panose="02020603050405020304"/>
              <a:ea typeface="Times New Roman" panose="02020603050405020304"/>
              <a:cs typeface="Times New Roman" panose="02020603050405020304"/>
              <a:sym typeface="Times New Roman" panose="02020603050405020304"/>
            </a:endParaRPr>
          </a:p>
        </p:txBody>
      </p:sp>
      <p:pic>
        <p:nvPicPr>
          <p:cNvPr id="10738" name="Google Shape;10738;p145"/>
          <p:cNvPicPr preferRelativeResize="0"/>
          <p:nvPr/>
        </p:nvPicPr>
        <p:blipFill>
          <a:blip r:embed="rId2"/>
          <a:stretch>
            <a:fillRect/>
          </a:stretch>
        </p:blipFill>
        <p:spPr>
          <a:xfrm>
            <a:off x="6459750" y="1538413"/>
            <a:ext cx="2078699" cy="2078699"/>
          </a:xfrm>
          <a:prstGeom prst="rect">
            <a:avLst/>
          </a:prstGeom>
          <a:noFill/>
          <a:ln>
            <a:noFill/>
          </a:ln>
        </p:spPr>
      </p:pic>
      <p:pic>
        <p:nvPicPr>
          <p:cNvPr id="10739" name="Google Shape;10739;p145"/>
          <p:cNvPicPr preferRelativeResize="0"/>
          <p:nvPr/>
        </p:nvPicPr>
        <p:blipFill>
          <a:blip r:embed="rId3"/>
          <a:stretch>
            <a:fillRect/>
          </a:stretch>
        </p:blipFill>
        <p:spPr>
          <a:xfrm>
            <a:off x="418674" y="1368088"/>
            <a:ext cx="2493552" cy="2419351"/>
          </a:xfrm>
          <a:prstGeom prst="rect">
            <a:avLst/>
          </a:prstGeom>
          <a:noFill/>
          <a:ln>
            <a:noFill/>
          </a:ln>
        </p:spPr>
      </p:pic>
      <p:sp>
        <p:nvSpPr>
          <p:cNvPr id="10740" name="Google Shape;10740;p145"/>
          <p:cNvSpPr txBox="1"/>
          <p:nvPr/>
        </p:nvSpPr>
        <p:spPr>
          <a:xfrm>
            <a:off x="6790650" y="3533650"/>
            <a:ext cx="141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i="1">
                <a:latin typeface="Times New Roman" panose="02020603050405020304"/>
                <a:ea typeface="Times New Roman" panose="02020603050405020304"/>
                <a:cs typeface="Times New Roman" panose="02020603050405020304"/>
                <a:sym typeface="Times New Roman" panose="02020603050405020304"/>
              </a:rPr>
              <a:t>(32 x 32)</a:t>
            </a:r>
            <a:endParaRPr i="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744"/>
        <p:cNvGrpSpPr/>
        <p:nvPr/>
      </p:nvGrpSpPr>
      <p:grpSpPr>
        <a:xfrm>
          <a:off x="0" y="0"/>
          <a:ext cx="0" cy="0"/>
          <a:chOff x="0" y="0"/>
          <a:chExt cx="0" cy="0"/>
        </a:xfrm>
      </p:grpSpPr>
      <p:pic>
        <p:nvPicPr>
          <p:cNvPr id="10745" name="Google Shape;10745;p146"/>
          <p:cNvPicPr preferRelativeResize="0"/>
          <p:nvPr/>
        </p:nvPicPr>
        <p:blipFill>
          <a:blip r:embed="rId1"/>
          <a:stretch>
            <a:fillRect/>
          </a:stretch>
        </p:blipFill>
        <p:spPr>
          <a:xfrm>
            <a:off x="449413" y="2072150"/>
            <a:ext cx="3545370" cy="2537226"/>
          </a:xfrm>
          <a:prstGeom prst="rect">
            <a:avLst/>
          </a:prstGeom>
          <a:noFill/>
          <a:ln>
            <a:noFill/>
          </a:ln>
        </p:spPr>
      </p:pic>
      <p:pic>
        <p:nvPicPr>
          <p:cNvPr id="10746" name="Google Shape;10746;p146"/>
          <p:cNvPicPr preferRelativeResize="0"/>
          <p:nvPr/>
        </p:nvPicPr>
        <p:blipFill>
          <a:blip r:embed="rId2"/>
          <a:stretch>
            <a:fillRect/>
          </a:stretch>
        </p:blipFill>
        <p:spPr>
          <a:xfrm>
            <a:off x="4644513" y="2072150"/>
            <a:ext cx="3421225" cy="2537226"/>
          </a:xfrm>
          <a:prstGeom prst="rect">
            <a:avLst/>
          </a:prstGeom>
          <a:noFill/>
          <a:ln>
            <a:noFill/>
          </a:ln>
        </p:spPr>
      </p:pic>
      <p:pic>
        <p:nvPicPr>
          <p:cNvPr id="10747" name="Google Shape;10747;p146"/>
          <p:cNvPicPr preferRelativeResize="0"/>
          <p:nvPr/>
        </p:nvPicPr>
        <p:blipFill rotWithShape="1">
          <a:blip r:embed="rId3"/>
          <a:srcRect l="11596" r="44395"/>
          <a:stretch>
            <a:fillRect/>
          </a:stretch>
        </p:blipFill>
        <p:spPr>
          <a:xfrm>
            <a:off x="1116425" y="1152575"/>
            <a:ext cx="2806513" cy="709975"/>
          </a:xfrm>
          <a:prstGeom prst="rect">
            <a:avLst/>
          </a:prstGeom>
          <a:noFill/>
          <a:ln>
            <a:noFill/>
          </a:ln>
        </p:spPr>
      </p:pic>
      <p:sp>
        <p:nvSpPr>
          <p:cNvPr id="10748" name="Google Shape;10748;p146"/>
          <p:cNvSpPr/>
          <p:nvPr/>
        </p:nvSpPr>
        <p:spPr>
          <a:xfrm>
            <a:off x="1968256" y="2342226"/>
            <a:ext cx="264900" cy="1982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9" name="Google Shape;10749;p146"/>
          <p:cNvSpPr/>
          <p:nvPr/>
        </p:nvSpPr>
        <p:spPr>
          <a:xfrm>
            <a:off x="5759668" y="2300451"/>
            <a:ext cx="306900" cy="19827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0" name="Google Shape;10750;p146"/>
          <p:cNvSpPr/>
          <p:nvPr/>
        </p:nvSpPr>
        <p:spPr>
          <a:xfrm>
            <a:off x="409925" y="6175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Right Fist</a:t>
            </a:r>
            <a:endParaRPr sz="400"/>
          </a:p>
        </p:txBody>
      </p:sp>
      <p:sp>
        <p:nvSpPr>
          <p:cNvPr id="10751" name="Google Shape;10751;p146"/>
          <p:cNvSpPr/>
          <p:nvPr/>
        </p:nvSpPr>
        <p:spPr>
          <a:xfrm>
            <a:off x="409925" y="13821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Left Fist</a:t>
            </a:r>
            <a:endParaRPr sz="400"/>
          </a:p>
        </p:txBody>
      </p:sp>
      <p:pic>
        <p:nvPicPr>
          <p:cNvPr id="10752" name="Google Shape;10752;p146"/>
          <p:cNvPicPr preferRelativeResize="0"/>
          <p:nvPr/>
        </p:nvPicPr>
        <p:blipFill rotWithShape="1">
          <a:blip r:embed="rId4"/>
          <a:srcRect l="11798" r="44582"/>
          <a:stretch>
            <a:fillRect/>
          </a:stretch>
        </p:blipFill>
        <p:spPr>
          <a:xfrm>
            <a:off x="5067550" y="387925"/>
            <a:ext cx="3000550" cy="765800"/>
          </a:xfrm>
          <a:prstGeom prst="rect">
            <a:avLst/>
          </a:prstGeom>
          <a:noFill/>
          <a:ln>
            <a:noFill/>
          </a:ln>
        </p:spPr>
      </p:pic>
      <p:sp>
        <p:nvSpPr>
          <p:cNvPr id="10753" name="Google Shape;10753;p146"/>
          <p:cNvSpPr/>
          <p:nvPr/>
        </p:nvSpPr>
        <p:spPr>
          <a:xfrm>
            <a:off x="4473250" y="61751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Both Hands</a:t>
            </a:r>
            <a:endParaRPr sz="400"/>
          </a:p>
        </p:txBody>
      </p:sp>
      <p:pic>
        <p:nvPicPr>
          <p:cNvPr id="10754" name="Google Shape;10754;p146"/>
          <p:cNvPicPr preferRelativeResize="0"/>
          <p:nvPr/>
        </p:nvPicPr>
        <p:blipFill rotWithShape="1">
          <a:blip r:embed="rId5"/>
          <a:srcRect l="11875" r="44578"/>
          <a:stretch>
            <a:fillRect/>
          </a:stretch>
        </p:blipFill>
        <p:spPr>
          <a:xfrm>
            <a:off x="5067550" y="1124002"/>
            <a:ext cx="3000550" cy="767134"/>
          </a:xfrm>
          <a:prstGeom prst="rect">
            <a:avLst/>
          </a:prstGeom>
          <a:noFill/>
          <a:ln>
            <a:noFill/>
          </a:ln>
        </p:spPr>
      </p:pic>
      <p:sp>
        <p:nvSpPr>
          <p:cNvPr id="10755" name="Google Shape;10755;p146"/>
          <p:cNvSpPr/>
          <p:nvPr/>
        </p:nvSpPr>
        <p:spPr>
          <a:xfrm>
            <a:off x="4473250" y="138215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Both </a:t>
            </a:r>
            <a:endParaRPr sz="900"/>
          </a:p>
          <a:p>
            <a:pPr marL="0" lvl="0" indent="0" algn="ctr" rtl="0">
              <a:spcBef>
                <a:spcPts val="0"/>
              </a:spcBef>
              <a:spcAft>
                <a:spcPts val="0"/>
              </a:spcAft>
              <a:buNone/>
            </a:pPr>
            <a:r>
              <a:rPr lang="en-GB" sz="900"/>
              <a:t>Feet</a:t>
            </a:r>
            <a:endParaRPr sz="400"/>
          </a:p>
        </p:txBody>
      </p:sp>
      <p:cxnSp>
        <p:nvCxnSpPr>
          <p:cNvPr id="10756" name="Google Shape;10756;p146"/>
          <p:cNvCxnSpPr/>
          <p:nvPr/>
        </p:nvCxnSpPr>
        <p:spPr>
          <a:xfrm rot="10800000">
            <a:off x="2100713" y="1974213"/>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57" name="Google Shape;10757;p146"/>
          <p:cNvPicPr preferRelativeResize="0"/>
          <p:nvPr/>
        </p:nvPicPr>
        <p:blipFill rotWithShape="1">
          <a:blip r:embed="rId6"/>
          <a:srcRect l="46884" r="9517"/>
          <a:stretch>
            <a:fillRect/>
          </a:stretch>
        </p:blipFill>
        <p:spPr>
          <a:xfrm>
            <a:off x="1116425" y="387925"/>
            <a:ext cx="2780426" cy="709971"/>
          </a:xfrm>
          <a:prstGeom prst="rect">
            <a:avLst/>
          </a:prstGeom>
          <a:noFill/>
          <a:ln>
            <a:noFill/>
          </a:ln>
        </p:spPr>
      </p:pic>
      <p:cxnSp>
        <p:nvCxnSpPr>
          <p:cNvPr id="10758" name="Google Shape;10758;p146"/>
          <p:cNvCxnSpPr/>
          <p:nvPr/>
        </p:nvCxnSpPr>
        <p:spPr>
          <a:xfrm rot="10800000">
            <a:off x="5913113" y="1932438"/>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59" name="Google Shape;10759;p146"/>
          <p:cNvSpPr/>
          <p:nvPr/>
        </p:nvSpPr>
        <p:spPr>
          <a:xfrm>
            <a:off x="478650"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0" name="Google Shape;10760;p146"/>
          <p:cNvSpPr/>
          <p:nvPr/>
        </p:nvSpPr>
        <p:spPr>
          <a:xfrm>
            <a:off x="4611675"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64"/>
        <p:cNvGrpSpPr/>
        <p:nvPr/>
      </p:nvGrpSpPr>
      <p:grpSpPr>
        <a:xfrm>
          <a:off x="0" y="0"/>
          <a:ext cx="0" cy="0"/>
          <a:chOff x="0" y="0"/>
          <a:chExt cx="0" cy="0"/>
        </a:xfrm>
      </p:grpSpPr>
      <p:pic>
        <p:nvPicPr>
          <p:cNvPr id="10765" name="Google Shape;10765;p147"/>
          <p:cNvPicPr preferRelativeResize="0"/>
          <p:nvPr/>
        </p:nvPicPr>
        <p:blipFill>
          <a:blip r:embed="rId1"/>
          <a:stretch>
            <a:fillRect/>
          </a:stretch>
        </p:blipFill>
        <p:spPr>
          <a:xfrm>
            <a:off x="4461250" y="1875550"/>
            <a:ext cx="3885276" cy="2920201"/>
          </a:xfrm>
          <a:prstGeom prst="rect">
            <a:avLst/>
          </a:prstGeom>
          <a:noFill/>
          <a:ln>
            <a:noFill/>
          </a:ln>
        </p:spPr>
      </p:pic>
      <p:sp>
        <p:nvSpPr>
          <p:cNvPr id="10766" name="Google Shape;10766;p147"/>
          <p:cNvSpPr/>
          <p:nvPr/>
        </p:nvSpPr>
        <p:spPr>
          <a:xfrm>
            <a:off x="6412087" y="2196442"/>
            <a:ext cx="649800" cy="22785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67" name="Google Shape;10767;p147"/>
          <p:cNvPicPr preferRelativeResize="0"/>
          <p:nvPr/>
        </p:nvPicPr>
        <p:blipFill>
          <a:blip r:embed="rId2"/>
          <a:stretch>
            <a:fillRect/>
          </a:stretch>
        </p:blipFill>
        <p:spPr>
          <a:xfrm>
            <a:off x="339675" y="1958450"/>
            <a:ext cx="3992177" cy="2837299"/>
          </a:xfrm>
          <a:prstGeom prst="rect">
            <a:avLst/>
          </a:prstGeom>
          <a:noFill/>
          <a:ln>
            <a:noFill/>
          </a:ln>
        </p:spPr>
      </p:pic>
      <p:sp>
        <p:nvSpPr>
          <p:cNvPr id="10768" name="Google Shape;10768;p147"/>
          <p:cNvSpPr/>
          <p:nvPr/>
        </p:nvSpPr>
        <p:spPr>
          <a:xfrm>
            <a:off x="2078771" y="2270484"/>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9" name="Google Shape;10769;p147"/>
          <p:cNvSpPr/>
          <p:nvPr/>
        </p:nvSpPr>
        <p:spPr>
          <a:xfrm>
            <a:off x="449425" y="7609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Right Fist</a:t>
            </a:r>
            <a:endParaRPr sz="400">
              <a:latin typeface="Times New Roman" panose="02020603050405020304"/>
              <a:ea typeface="Times New Roman" panose="02020603050405020304"/>
              <a:cs typeface="Times New Roman" panose="02020603050405020304"/>
              <a:sym typeface="Times New Roman" panose="02020603050405020304"/>
            </a:endParaRPr>
          </a:p>
        </p:txBody>
      </p:sp>
      <p:sp>
        <p:nvSpPr>
          <p:cNvPr id="10770" name="Google Shape;10770;p147"/>
          <p:cNvSpPr/>
          <p:nvPr/>
        </p:nvSpPr>
        <p:spPr>
          <a:xfrm>
            <a:off x="449425" y="14641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Left Fist</a:t>
            </a:r>
            <a:endParaRPr sz="400">
              <a:latin typeface="Times New Roman" panose="02020603050405020304"/>
              <a:ea typeface="Times New Roman" panose="02020603050405020304"/>
              <a:cs typeface="Times New Roman" panose="02020603050405020304"/>
              <a:sym typeface="Times New Roman" panose="02020603050405020304"/>
            </a:endParaRPr>
          </a:p>
        </p:txBody>
      </p:sp>
      <p:sp>
        <p:nvSpPr>
          <p:cNvPr id="10771" name="Google Shape;10771;p147"/>
          <p:cNvSpPr/>
          <p:nvPr/>
        </p:nvSpPr>
        <p:spPr>
          <a:xfrm>
            <a:off x="4473250" y="7608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Both Hands</a:t>
            </a:r>
            <a:endParaRPr sz="400">
              <a:latin typeface="Times New Roman" panose="02020603050405020304"/>
              <a:ea typeface="Times New Roman" panose="02020603050405020304"/>
              <a:cs typeface="Times New Roman" panose="02020603050405020304"/>
              <a:sym typeface="Times New Roman" panose="02020603050405020304"/>
            </a:endParaRPr>
          </a:p>
        </p:txBody>
      </p:sp>
      <p:sp>
        <p:nvSpPr>
          <p:cNvPr id="10772" name="Google Shape;10772;p147"/>
          <p:cNvSpPr/>
          <p:nvPr/>
        </p:nvSpPr>
        <p:spPr>
          <a:xfrm>
            <a:off x="4473250" y="1447775"/>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Both </a:t>
            </a:r>
            <a:endParaRPr sz="9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Feet</a:t>
            </a:r>
            <a:endParaRPr sz="4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773" name="Google Shape;10773;p147"/>
          <p:cNvCxnSpPr/>
          <p:nvPr/>
        </p:nvCxnSpPr>
        <p:spPr>
          <a:xfrm rot="10800000">
            <a:off x="2378375" y="1896775"/>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74" name="Google Shape;10774;p147"/>
          <p:cNvCxnSpPr/>
          <p:nvPr/>
        </p:nvCxnSpPr>
        <p:spPr>
          <a:xfrm rot="10800000">
            <a:off x="6853388" y="1836613"/>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75" name="Google Shape;10775;p147"/>
          <p:cNvCxnSpPr/>
          <p:nvPr/>
        </p:nvCxnSpPr>
        <p:spPr>
          <a:xfrm>
            <a:off x="151950" y="1237950"/>
            <a:ext cx="8304000" cy="0"/>
          </a:xfrm>
          <a:prstGeom prst="straightConnector1">
            <a:avLst/>
          </a:prstGeom>
          <a:noFill/>
          <a:ln w="9525" cap="flat" cmpd="sng">
            <a:solidFill>
              <a:schemeClr val="dk1"/>
            </a:solidFill>
            <a:prstDash val="solid"/>
            <a:round/>
            <a:headEnd type="none" w="med" len="med"/>
            <a:tailEnd type="triangle" w="med" len="med"/>
          </a:ln>
        </p:spPr>
      </p:cxnSp>
      <p:sp>
        <p:nvSpPr>
          <p:cNvPr id="10776" name="Google Shape;10776;p147"/>
          <p:cNvSpPr/>
          <p:nvPr/>
        </p:nvSpPr>
        <p:spPr>
          <a:xfrm>
            <a:off x="8065725" y="12768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Time</a:t>
            </a:r>
            <a:endParaRPr sz="400">
              <a:latin typeface="Times New Roman" panose="02020603050405020304"/>
              <a:ea typeface="Times New Roman" panose="02020603050405020304"/>
              <a:cs typeface="Times New Roman" panose="02020603050405020304"/>
              <a:sym typeface="Times New Roman" panose="02020603050405020304"/>
            </a:endParaRPr>
          </a:p>
        </p:txBody>
      </p:sp>
      <p:pic>
        <p:nvPicPr>
          <p:cNvPr id="10777" name="Google Shape;10777;p147"/>
          <p:cNvPicPr preferRelativeResize="0"/>
          <p:nvPr/>
        </p:nvPicPr>
        <p:blipFill>
          <a:blip r:embed="rId3"/>
          <a:stretch>
            <a:fillRect/>
          </a:stretch>
        </p:blipFill>
        <p:spPr>
          <a:xfrm>
            <a:off x="1116425" y="1299613"/>
            <a:ext cx="2776809" cy="535500"/>
          </a:xfrm>
          <a:prstGeom prst="rect">
            <a:avLst/>
          </a:prstGeom>
          <a:noFill/>
          <a:ln>
            <a:noFill/>
          </a:ln>
        </p:spPr>
      </p:pic>
      <p:pic>
        <p:nvPicPr>
          <p:cNvPr id="10778" name="Google Shape;10778;p147"/>
          <p:cNvPicPr preferRelativeResize="0"/>
          <p:nvPr/>
        </p:nvPicPr>
        <p:blipFill>
          <a:blip r:embed="rId4"/>
          <a:stretch>
            <a:fillRect/>
          </a:stretch>
        </p:blipFill>
        <p:spPr>
          <a:xfrm>
            <a:off x="5067550" y="1276875"/>
            <a:ext cx="2829542" cy="559750"/>
          </a:xfrm>
          <a:prstGeom prst="rect">
            <a:avLst/>
          </a:prstGeom>
          <a:noFill/>
          <a:ln>
            <a:noFill/>
          </a:ln>
        </p:spPr>
      </p:pic>
      <p:sp>
        <p:nvSpPr>
          <p:cNvPr id="10779" name="Google Shape;10779;p147"/>
          <p:cNvSpPr/>
          <p:nvPr/>
        </p:nvSpPr>
        <p:spPr>
          <a:xfrm>
            <a:off x="2889377" y="2274225"/>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780" name="Google Shape;10780;p147"/>
          <p:cNvCxnSpPr/>
          <p:nvPr/>
        </p:nvCxnSpPr>
        <p:spPr>
          <a:xfrm rot="10800000">
            <a:off x="3155175" y="1910350"/>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81" name="Google Shape;10781;p147"/>
          <p:cNvPicPr preferRelativeResize="0"/>
          <p:nvPr/>
        </p:nvPicPr>
        <p:blipFill>
          <a:blip r:embed="rId5"/>
          <a:stretch>
            <a:fillRect/>
          </a:stretch>
        </p:blipFill>
        <p:spPr>
          <a:xfrm>
            <a:off x="5067550" y="617225"/>
            <a:ext cx="2829549" cy="538150"/>
          </a:xfrm>
          <a:prstGeom prst="rect">
            <a:avLst/>
          </a:prstGeom>
          <a:noFill/>
          <a:ln>
            <a:noFill/>
          </a:ln>
        </p:spPr>
      </p:pic>
      <p:pic>
        <p:nvPicPr>
          <p:cNvPr id="10782" name="Google Shape;10782;p147"/>
          <p:cNvPicPr preferRelativeResize="0"/>
          <p:nvPr/>
        </p:nvPicPr>
        <p:blipFill rotWithShape="1">
          <a:blip r:embed="rId6"/>
          <a:srcRect l="10696" t="8479" r="8639" b="9754"/>
          <a:stretch>
            <a:fillRect/>
          </a:stretch>
        </p:blipFill>
        <p:spPr>
          <a:xfrm>
            <a:off x="1090050" y="612770"/>
            <a:ext cx="2829548" cy="563505"/>
          </a:xfrm>
          <a:prstGeom prst="rect">
            <a:avLst/>
          </a:prstGeom>
          <a:noFill/>
          <a:ln>
            <a:noFill/>
          </a:ln>
        </p:spPr>
      </p:pic>
      <p:sp>
        <p:nvSpPr>
          <p:cNvPr id="10783" name="Google Shape;10783;p147"/>
          <p:cNvSpPr txBox="1"/>
          <p:nvPr/>
        </p:nvSpPr>
        <p:spPr>
          <a:xfrm>
            <a:off x="1656500" y="2095225"/>
            <a:ext cx="2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0784" name="Google Shape;10784;p147"/>
          <p:cNvSpPr txBox="1"/>
          <p:nvPr/>
        </p:nvSpPr>
        <p:spPr>
          <a:xfrm>
            <a:off x="1966625" y="2012025"/>
            <a:ext cx="218100" cy="17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0785" name="Google Shape;10785;p147"/>
          <p:cNvSpPr txBox="1"/>
          <p:nvPr/>
        </p:nvSpPr>
        <p:spPr>
          <a:xfrm>
            <a:off x="3064538"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P7</a:t>
            </a:r>
            <a:endParaRPr sz="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786" name="Google Shape;10786;p147"/>
          <p:cNvCxnSpPr/>
          <p:nvPr/>
        </p:nvCxnSpPr>
        <p:spPr>
          <a:xfrm rot="10800000">
            <a:off x="6587588" y="1836613"/>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87" name="Google Shape;10787;p147"/>
          <p:cNvSpPr txBox="1"/>
          <p:nvPr/>
        </p:nvSpPr>
        <p:spPr>
          <a:xfrm>
            <a:off x="6739488"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P6</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0788" name="Google Shape;10788;p147"/>
          <p:cNvSpPr txBox="1"/>
          <p:nvPr/>
        </p:nvSpPr>
        <p:spPr>
          <a:xfrm>
            <a:off x="2292575"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P5</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0789" name="Google Shape;10789;p147"/>
          <p:cNvSpPr txBox="1"/>
          <p:nvPr/>
        </p:nvSpPr>
        <p:spPr>
          <a:xfrm>
            <a:off x="6482313"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P5</a:t>
            </a:r>
            <a:endParaRPr sz="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790" name="Google Shape;10790;p147"/>
          <p:cNvCxnSpPr/>
          <p:nvPr/>
        </p:nvCxnSpPr>
        <p:spPr>
          <a:xfrm>
            <a:off x="1374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1" name="Google Shape;10791;p147"/>
          <p:cNvCxnSpPr/>
          <p:nvPr/>
        </p:nvCxnSpPr>
        <p:spPr>
          <a:xfrm>
            <a:off x="192140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2" name="Google Shape;10792;p147"/>
          <p:cNvCxnSpPr/>
          <p:nvPr/>
        </p:nvCxnSpPr>
        <p:spPr>
          <a:xfrm>
            <a:off x="25048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3" name="Google Shape;10793;p147"/>
          <p:cNvCxnSpPr/>
          <p:nvPr/>
        </p:nvCxnSpPr>
        <p:spPr>
          <a:xfrm>
            <a:off x="306455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4" name="Google Shape;10794;p147"/>
          <p:cNvCxnSpPr/>
          <p:nvPr/>
        </p:nvCxnSpPr>
        <p:spPr>
          <a:xfrm>
            <a:off x="36242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5" name="Google Shape;10795;p147"/>
          <p:cNvCxnSpPr/>
          <p:nvPr/>
        </p:nvCxnSpPr>
        <p:spPr>
          <a:xfrm>
            <a:off x="53488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6" name="Google Shape;10796;p147"/>
          <p:cNvCxnSpPr/>
          <p:nvPr/>
        </p:nvCxnSpPr>
        <p:spPr>
          <a:xfrm>
            <a:off x="5916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7" name="Google Shape;10797;p147"/>
          <p:cNvCxnSpPr/>
          <p:nvPr/>
        </p:nvCxnSpPr>
        <p:spPr>
          <a:xfrm>
            <a:off x="64823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8" name="Google Shape;10798;p147"/>
          <p:cNvCxnSpPr/>
          <p:nvPr/>
        </p:nvCxnSpPr>
        <p:spPr>
          <a:xfrm>
            <a:off x="70496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9" name="Google Shape;10799;p147"/>
          <p:cNvCxnSpPr/>
          <p:nvPr/>
        </p:nvCxnSpPr>
        <p:spPr>
          <a:xfrm>
            <a:off x="7609350" y="1176300"/>
            <a:ext cx="0" cy="123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803"/>
        <p:cNvGrpSpPr/>
        <p:nvPr/>
      </p:nvGrpSpPr>
      <p:grpSpPr>
        <a:xfrm>
          <a:off x="0" y="0"/>
          <a:ext cx="0" cy="0"/>
          <a:chOff x="0" y="0"/>
          <a:chExt cx="0" cy="0"/>
        </a:xfrm>
      </p:grpSpPr>
      <p:sp>
        <p:nvSpPr>
          <p:cNvPr id="10804" name="Google Shape;10804;p148"/>
          <p:cNvSpPr/>
          <p:nvPr/>
        </p:nvSpPr>
        <p:spPr>
          <a:xfrm>
            <a:off x="427550" y="2882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5" name="Google Shape;10805;p148"/>
          <p:cNvSpPr/>
          <p:nvPr/>
        </p:nvSpPr>
        <p:spPr>
          <a:xfrm>
            <a:off x="427550" y="71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6" name="Google Shape;10806;p148"/>
          <p:cNvSpPr/>
          <p:nvPr/>
        </p:nvSpPr>
        <p:spPr>
          <a:xfrm>
            <a:off x="3656450" y="10671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Spectral-Stream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807" name="Google Shape;10807;p148"/>
          <p:cNvSpPr/>
          <p:nvPr/>
        </p:nvSpPr>
        <p:spPr>
          <a:xfrm>
            <a:off x="427550" y="14774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8" name="Google Shape;10808;p148"/>
          <p:cNvSpPr/>
          <p:nvPr/>
        </p:nvSpPr>
        <p:spPr>
          <a:xfrm>
            <a:off x="3656450" y="24650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10809" name="Google Shape;10809;p148"/>
          <p:cNvPicPr preferRelativeResize="0"/>
          <p:nvPr/>
        </p:nvPicPr>
        <p:blipFill rotWithShape="1">
          <a:blip r:embed="rId1"/>
          <a:srcRect t="6375"/>
          <a:stretch>
            <a:fillRect/>
          </a:stretch>
        </p:blipFill>
        <p:spPr>
          <a:xfrm>
            <a:off x="445075" y="109988"/>
            <a:ext cx="1022223" cy="957025"/>
          </a:xfrm>
          <a:prstGeom prst="rect">
            <a:avLst/>
          </a:prstGeom>
          <a:noFill/>
          <a:ln>
            <a:noFill/>
          </a:ln>
        </p:spPr>
      </p:pic>
      <p:pic>
        <p:nvPicPr>
          <p:cNvPr id="10810" name="Google Shape;10810;p148"/>
          <p:cNvPicPr preferRelativeResize="0"/>
          <p:nvPr/>
        </p:nvPicPr>
        <p:blipFill rotWithShape="1">
          <a:blip r:embed="rId2"/>
          <a:srcRect t="6375"/>
          <a:stretch>
            <a:fillRect/>
          </a:stretch>
        </p:blipFill>
        <p:spPr>
          <a:xfrm>
            <a:off x="1472725" y="1515475"/>
            <a:ext cx="1022223" cy="957025"/>
          </a:xfrm>
          <a:prstGeom prst="rect">
            <a:avLst/>
          </a:prstGeom>
          <a:noFill/>
          <a:ln>
            <a:noFill/>
          </a:ln>
        </p:spPr>
      </p:pic>
      <p:pic>
        <p:nvPicPr>
          <p:cNvPr id="10811" name="Google Shape;10811;p148"/>
          <p:cNvPicPr preferRelativeResize="0"/>
          <p:nvPr/>
        </p:nvPicPr>
        <p:blipFill rotWithShape="1">
          <a:blip r:embed="rId3"/>
          <a:srcRect t="6050"/>
          <a:stretch>
            <a:fillRect/>
          </a:stretch>
        </p:blipFill>
        <p:spPr>
          <a:xfrm>
            <a:off x="6578425" y="1513812"/>
            <a:ext cx="1022223" cy="960399"/>
          </a:xfrm>
          <a:prstGeom prst="rect">
            <a:avLst/>
          </a:prstGeom>
          <a:noFill/>
          <a:ln>
            <a:noFill/>
          </a:ln>
        </p:spPr>
      </p:pic>
      <p:pic>
        <p:nvPicPr>
          <p:cNvPr id="10812" name="Google Shape;10812;p148"/>
          <p:cNvPicPr preferRelativeResize="0"/>
          <p:nvPr/>
        </p:nvPicPr>
        <p:blipFill rotWithShape="1">
          <a:blip r:embed="rId4"/>
          <a:srcRect t="6156"/>
          <a:stretch>
            <a:fillRect/>
          </a:stretch>
        </p:blipFill>
        <p:spPr>
          <a:xfrm>
            <a:off x="4533963" y="1514337"/>
            <a:ext cx="1022223" cy="959324"/>
          </a:xfrm>
          <a:prstGeom prst="rect">
            <a:avLst/>
          </a:prstGeom>
          <a:noFill/>
          <a:ln>
            <a:noFill/>
          </a:ln>
        </p:spPr>
      </p:pic>
      <p:pic>
        <p:nvPicPr>
          <p:cNvPr id="10813" name="Google Shape;10813;p148"/>
          <p:cNvPicPr preferRelativeResize="0"/>
          <p:nvPr/>
        </p:nvPicPr>
        <p:blipFill rotWithShape="1">
          <a:blip r:embed="rId5"/>
          <a:srcRect t="6252"/>
          <a:stretch>
            <a:fillRect/>
          </a:stretch>
        </p:blipFill>
        <p:spPr>
          <a:xfrm>
            <a:off x="3534713" y="1514863"/>
            <a:ext cx="1022223" cy="958275"/>
          </a:xfrm>
          <a:prstGeom prst="rect">
            <a:avLst/>
          </a:prstGeom>
          <a:noFill/>
          <a:ln>
            <a:noFill/>
          </a:ln>
        </p:spPr>
      </p:pic>
      <p:pic>
        <p:nvPicPr>
          <p:cNvPr id="10814" name="Google Shape;10814;p148"/>
          <p:cNvPicPr preferRelativeResize="0"/>
          <p:nvPr/>
        </p:nvPicPr>
        <p:blipFill rotWithShape="1">
          <a:blip r:embed="rId6"/>
          <a:srcRect t="5882"/>
          <a:stretch>
            <a:fillRect/>
          </a:stretch>
        </p:blipFill>
        <p:spPr>
          <a:xfrm>
            <a:off x="5556175" y="107438"/>
            <a:ext cx="1022223" cy="962074"/>
          </a:xfrm>
          <a:prstGeom prst="rect">
            <a:avLst/>
          </a:prstGeom>
          <a:noFill/>
          <a:ln>
            <a:noFill/>
          </a:ln>
        </p:spPr>
      </p:pic>
      <p:pic>
        <p:nvPicPr>
          <p:cNvPr id="10815" name="Google Shape;10815;p148"/>
          <p:cNvPicPr preferRelativeResize="0"/>
          <p:nvPr/>
        </p:nvPicPr>
        <p:blipFill rotWithShape="1">
          <a:blip r:embed="rId7"/>
          <a:srcRect t="5846"/>
          <a:stretch>
            <a:fillRect/>
          </a:stretch>
        </p:blipFill>
        <p:spPr>
          <a:xfrm>
            <a:off x="6578400" y="107276"/>
            <a:ext cx="1022223" cy="962442"/>
          </a:xfrm>
          <a:prstGeom prst="rect">
            <a:avLst/>
          </a:prstGeom>
          <a:noFill/>
          <a:ln>
            <a:noFill/>
          </a:ln>
        </p:spPr>
      </p:pic>
      <p:pic>
        <p:nvPicPr>
          <p:cNvPr id="10816" name="Google Shape;10816;p148"/>
          <p:cNvPicPr preferRelativeResize="0"/>
          <p:nvPr/>
        </p:nvPicPr>
        <p:blipFill rotWithShape="1">
          <a:blip r:embed="rId8"/>
          <a:srcRect t="6340"/>
          <a:stretch>
            <a:fillRect/>
          </a:stretch>
        </p:blipFill>
        <p:spPr>
          <a:xfrm>
            <a:off x="3608576" y="2918512"/>
            <a:ext cx="1022198" cy="957425"/>
          </a:xfrm>
          <a:prstGeom prst="rect">
            <a:avLst/>
          </a:prstGeom>
          <a:noFill/>
          <a:ln>
            <a:noFill/>
          </a:ln>
        </p:spPr>
      </p:pic>
      <p:pic>
        <p:nvPicPr>
          <p:cNvPr id="10817" name="Google Shape;10817;p148"/>
          <p:cNvPicPr preferRelativeResize="0"/>
          <p:nvPr/>
        </p:nvPicPr>
        <p:blipFill rotWithShape="1">
          <a:blip r:embed="rId9"/>
          <a:srcRect t="5962"/>
          <a:stretch>
            <a:fillRect/>
          </a:stretch>
        </p:blipFill>
        <p:spPr>
          <a:xfrm>
            <a:off x="7582138" y="108500"/>
            <a:ext cx="1022198" cy="961213"/>
          </a:xfrm>
          <a:prstGeom prst="rect">
            <a:avLst/>
          </a:prstGeom>
          <a:noFill/>
          <a:ln>
            <a:noFill/>
          </a:ln>
        </p:spPr>
      </p:pic>
      <p:pic>
        <p:nvPicPr>
          <p:cNvPr id="10818" name="Google Shape;10818;p148"/>
          <p:cNvPicPr preferRelativeResize="0"/>
          <p:nvPr/>
        </p:nvPicPr>
        <p:blipFill rotWithShape="1">
          <a:blip r:embed="rId10"/>
          <a:srcRect t="5873"/>
          <a:stretch>
            <a:fillRect/>
          </a:stretch>
        </p:blipFill>
        <p:spPr>
          <a:xfrm>
            <a:off x="5558913" y="1515487"/>
            <a:ext cx="1016750" cy="957025"/>
          </a:xfrm>
          <a:prstGeom prst="rect">
            <a:avLst/>
          </a:prstGeom>
          <a:noFill/>
          <a:ln>
            <a:noFill/>
          </a:ln>
        </p:spPr>
      </p:pic>
      <p:pic>
        <p:nvPicPr>
          <p:cNvPr id="10819" name="Google Shape;10819;p148"/>
          <p:cNvPicPr preferRelativeResize="0"/>
          <p:nvPr/>
        </p:nvPicPr>
        <p:blipFill rotWithShape="1">
          <a:blip r:embed="rId11"/>
          <a:srcRect t="5970"/>
          <a:stretch>
            <a:fillRect/>
          </a:stretch>
        </p:blipFill>
        <p:spPr>
          <a:xfrm>
            <a:off x="6907726" y="2918263"/>
            <a:ext cx="1022223" cy="961219"/>
          </a:xfrm>
          <a:prstGeom prst="rect">
            <a:avLst/>
          </a:prstGeom>
          <a:noFill/>
          <a:ln>
            <a:noFill/>
          </a:ln>
        </p:spPr>
      </p:pic>
      <p:pic>
        <p:nvPicPr>
          <p:cNvPr id="10820" name="Google Shape;10820;p148"/>
          <p:cNvPicPr preferRelativeResize="0"/>
          <p:nvPr/>
        </p:nvPicPr>
        <p:blipFill rotWithShape="1">
          <a:blip r:embed="rId12"/>
          <a:srcRect t="6524"/>
          <a:stretch>
            <a:fillRect/>
          </a:stretch>
        </p:blipFill>
        <p:spPr>
          <a:xfrm>
            <a:off x="4630775" y="2918500"/>
            <a:ext cx="1022223" cy="955561"/>
          </a:xfrm>
          <a:prstGeom prst="rect">
            <a:avLst/>
          </a:prstGeom>
          <a:noFill/>
          <a:ln>
            <a:noFill/>
          </a:ln>
        </p:spPr>
      </p:pic>
      <p:pic>
        <p:nvPicPr>
          <p:cNvPr id="10821" name="Google Shape;10821;p148"/>
          <p:cNvPicPr preferRelativeResize="0"/>
          <p:nvPr/>
        </p:nvPicPr>
        <p:blipFill rotWithShape="1">
          <a:blip r:embed="rId13"/>
          <a:srcRect t="5970"/>
          <a:stretch>
            <a:fillRect/>
          </a:stretch>
        </p:blipFill>
        <p:spPr>
          <a:xfrm>
            <a:off x="1472725" y="2919337"/>
            <a:ext cx="1022223" cy="961239"/>
          </a:xfrm>
          <a:prstGeom prst="rect">
            <a:avLst/>
          </a:prstGeom>
          <a:noFill/>
          <a:ln>
            <a:noFill/>
          </a:ln>
        </p:spPr>
      </p:pic>
      <p:sp>
        <p:nvSpPr>
          <p:cNvPr id="10822" name="Google Shape;10822;p148"/>
          <p:cNvSpPr/>
          <p:nvPr/>
        </p:nvSpPr>
        <p:spPr>
          <a:xfrm>
            <a:off x="3656450" y="38629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10823" name="Google Shape;10823;p148"/>
          <p:cNvPicPr preferRelativeResize="0"/>
          <p:nvPr/>
        </p:nvPicPr>
        <p:blipFill rotWithShape="1">
          <a:blip r:embed="rId14"/>
          <a:srcRect t="5598"/>
          <a:stretch>
            <a:fillRect/>
          </a:stretch>
        </p:blipFill>
        <p:spPr>
          <a:xfrm>
            <a:off x="2506450" y="1514075"/>
            <a:ext cx="1016750" cy="959846"/>
          </a:xfrm>
          <a:prstGeom prst="rect">
            <a:avLst/>
          </a:prstGeom>
          <a:noFill/>
          <a:ln>
            <a:noFill/>
          </a:ln>
        </p:spPr>
      </p:pic>
      <p:pic>
        <p:nvPicPr>
          <p:cNvPr id="10824" name="Google Shape;10824;p148"/>
          <p:cNvPicPr preferRelativeResize="0"/>
          <p:nvPr/>
        </p:nvPicPr>
        <p:blipFill rotWithShape="1">
          <a:blip r:embed="rId15"/>
          <a:srcRect t="5598"/>
          <a:stretch>
            <a:fillRect/>
          </a:stretch>
        </p:blipFill>
        <p:spPr>
          <a:xfrm>
            <a:off x="447813" y="2920976"/>
            <a:ext cx="1016750" cy="959846"/>
          </a:xfrm>
          <a:prstGeom prst="rect">
            <a:avLst/>
          </a:prstGeom>
          <a:noFill/>
          <a:ln>
            <a:noFill/>
          </a:ln>
        </p:spPr>
      </p:pic>
      <p:pic>
        <p:nvPicPr>
          <p:cNvPr id="10825" name="Google Shape;10825;p148"/>
          <p:cNvPicPr preferRelativeResize="0"/>
          <p:nvPr/>
        </p:nvPicPr>
        <p:blipFill rotWithShape="1">
          <a:blip r:embed="rId16"/>
          <a:srcRect t="5410"/>
          <a:stretch>
            <a:fillRect/>
          </a:stretch>
        </p:blipFill>
        <p:spPr>
          <a:xfrm>
            <a:off x="2558725" y="107604"/>
            <a:ext cx="1016750" cy="961731"/>
          </a:xfrm>
          <a:prstGeom prst="rect">
            <a:avLst/>
          </a:prstGeom>
          <a:noFill/>
          <a:ln>
            <a:noFill/>
          </a:ln>
        </p:spPr>
      </p:pic>
      <p:pic>
        <p:nvPicPr>
          <p:cNvPr id="10826" name="Google Shape;10826;p148"/>
          <p:cNvPicPr preferRelativeResize="0"/>
          <p:nvPr/>
        </p:nvPicPr>
        <p:blipFill rotWithShape="1">
          <a:blip r:embed="rId17"/>
          <a:srcRect t="5687"/>
          <a:stretch>
            <a:fillRect/>
          </a:stretch>
        </p:blipFill>
        <p:spPr>
          <a:xfrm>
            <a:off x="1464575" y="111476"/>
            <a:ext cx="1013192" cy="955551"/>
          </a:xfrm>
          <a:prstGeom prst="rect">
            <a:avLst/>
          </a:prstGeom>
          <a:noFill/>
          <a:ln>
            <a:noFill/>
          </a:ln>
        </p:spPr>
      </p:pic>
      <p:pic>
        <p:nvPicPr>
          <p:cNvPr id="10827" name="Google Shape;10827;p148"/>
          <p:cNvPicPr preferRelativeResize="0"/>
          <p:nvPr/>
        </p:nvPicPr>
        <p:blipFill rotWithShape="1">
          <a:blip r:embed="rId18"/>
          <a:srcRect t="5410"/>
          <a:stretch>
            <a:fillRect/>
          </a:stretch>
        </p:blipFill>
        <p:spPr>
          <a:xfrm>
            <a:off x="4541038" y="111150"/>
            <a:ext cx="1013202" cy="958362"/>
          </a:xfrm>
          <a:prstGeom prst="rect">
            <a:avLst/>
          </a:prstGeom>
          <a:noFill/>
          <a:ln>
            <a:noFill/>
          </a:ln>
        </p:spPr>
      </p:pic>
      <p:pic>
        <p:nvPicPr>
          <p:cNvPr id="10828" name="Google Shape;10828;p148"/>
          <p:cNvPicPr preferRelativeResize="0"/>
          <p:nvPr/>
        </p:nvPicPr>
        <p:blipFill rotWithShape="1">
          <a:blip r:embed="rId19"/>
          <a:srcRect t="5499"/>
          <a:stretch>
            <a:fillRect/>
          </a:stretch>
        </p:blipFill>
        <p:spPr>
          <a:xfrm>
            <a:off x="449575" y="1515288"/>
            <a:ext cx="1013202" cy="957435"/>
          </a:xfrm>
          <a:prstGeom prst="rect">
            <a:avLst/>
          </a:prstGeom>
          <a:noFill/>
          <a:ln>
            <a:noFill/>
          </a:ln>
        </p:spPr>
      </p:pic>
      <p:pic>
        <p:nvPicPr>
          <p:cNvPr id="10829" name="Google Shape;10829;p148"/>
          <p:cNvPicPr preferRelativeResize="0"/>
          <p:nvPr/>
        </p:nvPicPr>
        <p:blipFill rotWithShape="1">
          <a:blip r:embed="rId20"/>
          <a:srcRect t="5953"/>
          <a:stretch>
            <a:fillRect/>
          </a:stretch>
        </p:blipFill>
        <p:spPr>
          <a:xfrm>
            <a:off x="3539225" y="116575"/>
            <a:ext cx="1013202" cy="952924"/>
          </a:xfrm>
          <a:prstGeom prst="rect">
            <a:avLst/>
          </a:prstGeom>
          <a:noFill/>
          <a:ln>
            <a:noFill/>
          </a:ln>
        </p:spPr>
      </p:pic>
      <p:pic>
        <p:nvPicPr>
          <p:cNvPr id="10830" name="Google Shape;10830;p148"/>
          <p:cNvPicPr preferRelativeResize="0"/>
          <p:nvPr/>
        </p:nvPicPr>
        <p:blipFill rotWithShape="1">
          <a:blip r:embed="rId21"/>
          <a:srcRect t="5356"/>
          <a:stretch>
            <a:fillRect/>
          </a:stretch>
        </p:blipFill>
        <p:spPr>
          <a:xfrm>
            <a:off x="5771988" y="2918275"/>
            <a:ext cx="1016750" cy="962299"/>
          </a:xfrm>
          <a:prstGeom prst="rect">
            <a:avLst/>
          </a:prstGeom>
          <a:noFill/>
          <a:ln>
            <a:noFill/>
          </a:ln>
        </p:spPr>
      </p:pic>
      <p:pic>
        <p:nvPicPr>
          <p:cNvPr id="10831" name="Google Shape;10831;p148"/>
          <p:cNvPicPr preferRelativeResize="0"/>
          <p:nvPr/>
        </p:nvPicPr>
        <p:blipFill rotWithShape="1">
          <a:blip r:embed="rId22"/>
          <a:srcRect t="5970"/>
          <a:stretch>
            <a:fillRect/>
          </a:stretch>
        </p:blipFill>
        <p:spPr>
          <a:xfrm>
            <a:off x="7577675" y="1513375"/>
            <a:ext cx="1022223" cy="96125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835"/>
        <p:cNvGrpSpPr/>
        <p:nvPr/>
      </p:nvGrpSpPr>
      <p:grpSpPr>
        <a:xfrm>
          <a:off x="0" y="0"/>
          <a:ext cx="0" cy="0"/>
          <a:chOff x="0" y="0"/>
          <a:chExt cx="0" cy="0"/>
        </a:xfrm>
      </p:grpSpPr>
      <p:sp>
        <p:nvSpPr>
          <p:cNvPr id="10836" name="Google Shape;10836;p149"/>
          <p:cNvSpPr/>
          <p:nvPr/>
        </p:nvSpPr>
        <p:spPr>
          <a:xfrm>
            <a:off x="3694500" y="2483200"/>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Spectral-Stream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837" name="Google Shape;10837;p149"/>
          <p:cNvSpPr/>
          <p:nvPr/>
        </p:nvSpPr>
        <p:spPr>
          <a:xfrm>
            <a:off x="3694500" y="366107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10838" name="Google Shape;10838;p149"/>
          <p:cNvPicPr preferRelativeResize="0"/>
          <p:nvPr/>
        </p:nvPicPr>
        <p:blipFill rotWithShape="1">
          <a:blip r:embed="rId1"/>
          <a:srcRect t="6375"/>
          <a:stretch>
            <a:fillRect/>
          </a:stretch>
        </p:blipFill>
        <p:spPr>
          <a:xfrm>
            <a:off x="499787" y="1107325"/>
            <a:ext cx="1022198" cy="957000"/>
          </a:xfrm>
          <a:prstGeom prst="rect">
            <a:avLst/>
          </a:prstGeom>
          <a:noFill/>
          <a:ln>
            <a:noFill/>
          </a:ln>
        </p:spPr>
      </p:pic>
      <p:pic>
        <p:nvPicPr>
          <p:cNvPr id="10839" name="Google Shape;10839;p149"/>
          <p:cNvPicPr preferRelativeResize="0"/>
          <p:nvPr/>
        </p:nvPicPr>
        <p:blipFill rotWithShape="1">
          <a:blip r:embed="rId2"/>
          <a:srcRect t="6375"/>
          <a:stretch>
            <a:fillRect/>
          </a:stretch>
        </p:blipFill>
        <p:spPr>
          <a:xfrm>
            <a:off x="1522013" y="1104625"/>
            <a:ext cx="1022223" cy="957025"/>
          </a:xfrm>
          <a:prstGeom prst="rect">
            <a:avLst/>
          </a:prstGeom>
          <a:noFill/>
          <a:ln>
            <a:noFill/>
          </a:ln>
        </p:spPr>
      </p:pic>
      <p:pic>
        <p:nvPicPr>
          <p:cNvPr id="10840" name="Google Shape;10840;p149"/>
          <p:cNvPicPr preferRelativeResize="0"/>
          <p:nvPr/>
        </p:nvPicPr>
        <p:blipFill rotWithShape="1">
          <a:blip r:embed="rId3"/>
          <a:srcRect t="6050"/>
          <a:stretch>
            <a:fillRect/>
          </a:stretch>
        </p:blipFill>
        <p:spPr>
          <a:xfrm>
            <a:off x="2544238" y="1102950"/>
            <a:ext cx="1022223" cy="960399"/>
          </a:xfrm>
          <a:prstGeom prst="rect">
            <a:avLst/>
          </a:prstGeom>
          <a:noFill/>
          <a:ln>
            <a:noFill/>
          </a:ln>
        </p:spPr>
      </p:pic>
      <p:pic>
        <p:nvPicPr>
          <p:cNvPr id="10841" name="Google Shape;10841;p149"/>
          <p:cNvPicPr preferRelativeResize="0"/>
          <p:nvPr/>
        </p:nvPicPr>
        <p:blipFill rotWithShape="1">
          <a:blip r:embed="rId4"/>
          <a:srcRect t="6156"/>
          <a:stretch>
            <a:fillRect/>
          </a:stretch>
        </p:blipFill>
        <p:spPr>
          <a:xfrm>
            <a:off x="3566450" y="1103475"/>
            <a:ext cx="1022223" cy="959324"/>
          </a:xfrm>
          <a:prstGeom prst="rect">
            <a:avLst/>
          </a:prstGeom>
          <a:noFill/>
          <a:ln>
            <a:noFill/>
          </a:ln>
        </p:spPr>
      </p:pic>
      <p:pic>
        <p:nvPicPr>
          <p:cNvPr id="10842" name="Google Shape;10842;p149"/>
          <p:cNvPicPr preferRelativeResize="0"/>
          <p:nvPr/>
        </p:nvPicPr>
        <p:blipFill rotWithShape="1">
          <a:blip r:embed="rId5"/>
          <a:srcRect t="6252"/>
          <a:stretch>
            <a:fillRect/>
          </a:stretch>
        </p:blipFill>
        <p:spPr>
          <a:xfrm>
            <a:off x="4588650" y="1104000"/>
            <a:ext cx="1022223" cy="958275"/>
          </a:xfrm>
          <a:prstGeom prst="rect">
            <a:avLst/>
          </a:prstGeom>
          <a:noFill/>
          <a:ln>
            <a:noFill/>
          </a:ln>
        </p:spPr>
      </p:pic>
      <p:pic>
        <p:nvPicPr>
          <p:cNvPr id="10843" name="Google Shape;10843;p149"/>
          <p:cNvPicPr preferRelativeResize="0"/>
          <p:nvPr/>
        </p:nvPicPr>
        <p:blipFill rotWithShape="1">
          <a:blip r:embed="rId6"/>
          <a:srcRect t="5882"/>
          <a:stretch>
            <a:fillRect/>
          </a:stretch>
        </p:blipFill>
        <p:spPr>
          <a:xfrm>
            <a:off x="5610863" y="1104813"/>
            <a:ext cx="1022223" cy="962074"/>
          </a:xfrm>
          <a:prstGeom prst="rect">
            <a:avLst/>
          </a:prstGeom>
          <a:noFill/>
          <a:ln>
            <a:noFill/>
          </a:ln>
        </p:spPr>
      </p:pic>
      <p:pic>
        <p:nvPicPr>
          <p:cNvPr id="10844" name="Google Shape;10844;p149"/>
          <p:cNvPicPr preferRelativeResize="0"/>
          <p:nvPr/>
        </p:nvPicPr>
        <p:blipFill rotWithShape="1">
          <a:blip r:embed="rId7"/>
          <a:srcRect t="5846"/>
          <a:stretch>
            <a:fillRect/>
          </a:stretch>
        </p:blipFill>
        <p:spPr>
          <a:xfrm>
            <a:off x="6633063" y="1101914"/>
            <a:ext cx="1022223" cy="962442"/>
          </a:xfrm>
          <a:prstGeom prst="rect">
            <a:avLst/>
          </a:prstGeom>
          <a:noFill/>
          <a:ln>
            <a:noFill/>
          </a:ln>
        </p:spPr>
      </p:pic>
      <p:pic>
        <p:nvPicPr>
          <p:cNvPr id="10845" name="Google Shape;10845;p149"/>
          <p:cNvPicPr preferRelativeResize="0"/>
          <p:nvPr/>
        </p:nvPicPr>
        <p:blipFill rotWithShape="1">
          <a:blip r:embed="rId5"/>
          <a:srcRect t="6252"/>
          <a:stretch>
            <a:fillRect/>
          </a:stretch>
        </p:blipFill>
        <p:spPr>
          <a:xfrm>
            <a:off x="7622000" y="1104000"/>
            <a:ext cx="1022223" cy="9582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849"/>
        <p:cNvGrpSpPr/>
        <p:nvPr/>
      </p:nvGrpSpPr>
      <p:grpSpPr>
        <a:xfrm>
          <a:off x="0" y="0"/>
          <a:ext cx="0" cy="0"/>
          <a:chOff x="0" y="0"/>
          <a:chExt cx="0" cy="0"/>
        </a:xfrm>
      </p:grpSpPr>
      <p:sp>
        <p:nvSpPr>
          <p:cNvPr id="10850" name="Google Shape;10850;p150"/>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 Spectral-Stream</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851" name="Google Shape;10851;p150"/>
          <p:cNvSpPr/>
          <p:nvPr/>
        </p:nvSpPr>
        <p:spPr>
          <a:xfrm>
            <a:off x="3849948" y="338719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 Temporal-Stream</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10852" name="Google Shape;10852;p150"/>
          <p:cNvPicPr preferRelativeResize="0"/>
          <p:nvPr/>
        </p:nvPicPr>
        <p:blipFill rotWithShape="1">
          <a:blip r:embed="rId1"/>
          <a:srcRect t="6375"/>
          <a:stretch>
            <a:fillRect/>
          </a:stretch>
        </p:blipFill>
        <p:spPr>
          <a:xfrm>
            <a:off x="311848" y="802200"/>
            <a:ext cx="1022223" cy="957025"/>
          </a:xfrm>
          <a:prstGeom prst="rect">
            <a:avLst/>
          </a:prstGeom>
          <a:noFill/>
          <a:ln>
            <a:noFill/>
          </a:ln>
        </p:spPr>
      </p:pic>
      <p:pic>
        <p:nvPicPr>
          <p:cNvPr id="10853" name="Google Shape;10853;p150"/>
          <p:cNvPicPr preferRelativeResize="0"/>
          <p:nvPr/>
        </p:nvPicPr>
        <p:blipFill rotWithShape="1">
          <a:blip r:embed="rId2"/>
          <a:srcRect t="6375"/>
          <a:stretch>
            <a:fillRect/>
          </a:stretch>
        </p:blipFill>
        <p:spPr>
          <a:xfrm>
            <a:off x="1326832" y="2299325"/>
            <a:ext cx="1022223" cy="957025"/>
          </a:xfrm>
          <a:prstGeom prst="rect">
            <a:avLst/>
          </a:prstGeom>
          <a:noFill/>
          <a:ln>
            <a:noFill/>
          </a:ln>
        </p:spPr>
      </p:pic>
      <p:pic>
        <p:nvPicPr>
          <p:cNvPr id="10854" name="Google Shape;10854;p150"/>
          <p:cNvPicPr preferRelativeResize="0"/>
          <p:nvPr/>
        </p:nvPicPr>
        <p:blipFill rotWithShape="1">
          <a:blip r:embed="rId3"/>
          <a:srcRect t="6050"/>
          <a:stretch>
            <a:fillRect/>
          </a:stretch>
        </p:blipFill>
        <p:spPr>
          <a:xfrm>
            <a:off x="6447472" y="2297650"/>
            <a:ext cx="1022223" cy="960399"/>
          </a:xfrm>
          <a:prstGeom prst="rect">
            <a:avLst/>
          </a:prstGeom>
          <a:noFill/>
          <a:ln>
            <a:noFill/>
          </a:ln>
        </p:spPr>
      </p:pic>
      <p:pic>
        <p:nvPicPr>
          <p:cNvPr id="10855" name="Google Shape;10855;p150"/>
          <p:cNvPicPr preferRelativeResize="0"/>
          <p:nvPr/>
        </p:nvPicPr>
        <p:blipFill rotWithShape="1">
          <a:blip r:embed="rId4"/>
          <a:srcRect t="6156"/>
          <a:stretch>
            <a:fillRect/>
          </a:stretch>
        </p:blipFill>
        <p:spPr>
          <a:xfrm>
            <a:off x="4399216" y="2298187"/>
            <a:ext cx="1022223" cy="959324"/>
          </a:xfrm>
          <a:prstGeom prst="rect">
            <a:avLst/>
          </a:prstGeom>
          <a:noFill/>
          <a:ln>
            <a:noFill/>
          </a:ln>
        </p:spPr>
      </p:pic>
      <p:pic>
        <p:nvPicPr>
          <p:cNvPr id="10856" name="Google Shape;10856;p150"/>
          <p:cNvPicPr preferRelativeResize="0"/>
          <p:nvPr/>
        </p:nvPicPr>
        <p:blipFill rotWithShape="1">
          <a:blip r:embed="rId5"/>
          <a:srcRect t="6252"/>
          <a:stretch>
            <a:fillRect/>
          </a:stretch>
        </p:blipFill>
        <p:spPr>
          <a:xfrm>
            <a:off x="3402520" y="2298713"/>
            <a:ext cx="1022223" cy="958275"/>
          </a:xfrm>
          <a:prstGeom prst="rect">
            <a:avLst/>
          </a:prstGeom>
          <a:noFill/>
          <a:ln>
            <a:noFill/>
          </a:ln>
        </p:spPr>
      </p:pic>
      <p:pic>
        <p:nvPicPr>
          <p:cNvPr id="10857" name="Google Shape;10857;p150"/>
          <p:cNvPicPr preferRelativeResize="0"/>
          <p:nvPr/>
        </p:nvPicPr>
        <p:blipFill rotWithShape="1">
          <a:blip r:embed="rId6"/>
          <a:srcRect t="5882"/>
          <a:stretch>
            <a:fillRect/>
          </a:stretch>
        </p:blipFill>
        <p:spPr>
          <a:xfrm>
            <a:off x="5415225" y="799688"/>
            <a:ext cx="1022223" cy="962074"/>
          </a:xfrm>
          <a:prstGeom prst="rect">
            <a:avLst/>
          </a:prstGeom>
          <a:noFill/>
          <a:ln>
            <a:noFill/>
          </a:ln>
        </p:spPr>
      </p:pic>
      <p:pic>
        <p:nvPicPr>
          <p:cNvPr id="10858" name="Google Shape;10858;p150"/>
          <p:cNvPicPr preferRelativeResize="0"/>
          <p:nvPr/>
        </p:nvPicPr>
        <p:blipFill rotWithShape="1">
          <a:blip r:embed="rId7"/>
          <a:srcRect t="5846"/>
          <a:stretch>
            <a:fillRect/>
          </a:stretch>
        </p:blipFill>
        <p:spPr>
          <a:xfrm>
            <a:off x="6445900" y="799489"/>
            <a:ext cx="1022223" cy="962442"/>
          </a:xfrm>
          <a:prstGeom prst="rect">
            <a:avLst/>
          </a:prstGeom>
          <a:noFill/>
          <a:ln>
            <a:noFill/>
          </a:ln>
        </p:spPr>
      </p:pic>
      <p:pic>
        <p:nvPicPr>
          <p:cNvPr id="10859" name="Google Shape;10859;p150"/>
          <p:cNvPicPr preferRelativeResize="0"/>
          <p:nvPr/>
        </p:nvPicPr>
        <p:blipFill rotWithShape="1">
          <a:blip r:embed="rId8"/>
          <a:srcRect t="5962"/>
          <a:stretch>
            <a:fillRect/>
          </a:stretch>
        </p:blipFill>
        <p:spPr>
          <a:xfrm>
            <a:off x="7476563" y="800888"/>
            <a:ext cx="1022198" cy="961213"/>
          </a:xfrm>
          <a:prstGeom prst="rect">
            <a:avLst/>
          </a:prstGeom>
          <a:noFill/>
          <a:ln>
            <a:noFill/>
          </a:ln>
        </p:spPr>
      </p:pic>
      <p:pic>
        <p:nvPicPr>
          <p:cNvPr id="10860" name="Google Shape;10860;p150"/>
          <p:cNvPicPr preferRelativeResize="0"/>
          <p:nvPr/>
        </p:nvPicPr>
        <p:blipFill rotWithShape="1">
          <a:blip r:embed="rId9"/>
          <a:srcRect t="5873"/>
          <a:stretch>
            <a:fillRect/>
          </a:stretch>
        </p:blipFill>
        <p:spPr>
          <a:xfrm>
            <a:off x="5417650" y="2299337"/>
            <a:ext cx="1024128" cy="957025"/>
          </a:xfrm>
          <a:prstGeom prst="rect">
            <a:avLst/>
          </a:prstGeom>
          <a:noFill/>
          <a:ln>
            <a:noFill/>
          </a:ln>
        </p:spPr>
      </p:pic>
      <p:pic>
        <p:nvPicPr>
          <p:cNvPr id="10861" name="Google Shape;10861;p150"/>
          <p:cNvPicPr preferRelativeResize="0"/>
          <p:nvPr/>
        </p:nvPicPr>
        <p:blipFill rotWithShape="1">
          <a:blip r:embed="rId10"/>
          <a:srcRect t="5598"/>
          <a:stretch>
            <a:fillRect/>
          </a:stretch>
        </p:blipFill>
        <p:spPr>
          <a:xfrm>
            <a:off x="2365188" y="2297925"/>
            <a:ext cx="1024128" cy="959846"/>
          </a:xfrm>
          <a:prstGeom prst="rect">
            <a:avLst/>
          </a:prstGeom>
          <a:noFill/>
          <a:ln>
            <a:noFill/>
          </a:ln>
        </p:spPr>
      </p:pic>
      <p:pic>
        <p:nvPicPr>
          <p:cNvPr id="10862" name="Google Shape;10862;p150"/>
          <p:cNvPicPr preferRelativeResize="0"/>
          <p:nvPr/>
        </p:nvPicPr>
        <p:blipFill rotWithShape="1">
          <a:blip r:embed="rId11"/>
          <a:srcRect t="5410"/>
          <a:stretch>
            <a:fillRect/>
          </a:stretch>
        </p:blipFill>
        <p:spPr>
          <a:xfrm>
            <a:off x="2368296" y="799854"/>
            <a:ext cx="1024128" cy="961731"/>
          </a:xfrm>
          <a:prstGeom prst="rect">
            <a:avLst/>
          </a:prstGeom>
          <a:noFill/>
          <a:ln>
            <a:noFill/>
          </a:ln>
        </p:spPr>
      </p:pic>
      <p:pic>
        <p:nvPicPr>
          <p:cNvPr id="10863" name="Google Shape;10863;p150"/>
          <p:cNvPicPr preferRelativeResize="0"/>
          <p:nvPr/>
        </p:nvPicPr>
        <p:blipFill rotWithShape="1">
          <a:blip r:embed="rId12"/>
          <a:srcRect t="5687"/>
          <a:stretch>
            <a:fillRect/>
          </a:stretch>
        </p:blipFill>
        <p:spPr>
          <a:xfrm>
            <a:off x="1323625" y="803726"/>
            <a:ext cx="1024128" cy="955551"/>
          </a:xfrm>
          <a:prstGeom prst="rect">
            <a:avLst/>
          </a:prstGeom>
          <a:noFill/>
          <a:ln>
            <a:noFill/>
          </a:ln>
        </p:spPr>
      </p:pic>
      <p:pic>
        <p:nvPicPr>
          <p:cNvPr id="10864" name="Google Shape;10864;p150"/>
          <p:cNvPicPr preferRelativeResize="0"/>
          <p:nvPr/>
        </p:nvPicPr>
        <p:blipFill rotWithShape="1">
          <a:blip r:embed="rId13"/>
          <a:srcRect t="5410"/>
          <a:stretch>
            <a:fillRect/>
          </a:stretch>
        </p:blipFill>
        <p:spPr>
          <a:xfrm>
            <a:off x="4400088" y="803400"/>
            <a:ext cx="1024128" cy="958362"/>
          </a:xfrm>
          <a:prstGeom prst="rect">
            <a:avLst/>
          </a:prstGeom>
          <a:noFill/>
          <a:ln>
            <a:noFill/>
          </a:ln>
        </p:spPr>
      </p:pic>
      <p:pic>
        <p:nvPicPr>
          <p:cNvPr id="10865" name="Google Shape;10865;p150"/>
          <p:cNvPicPr preferRelativeResize="0"/>
          <p:nvPr/>
        </p:nvPicPr>
        <p:blipFill rotWithShape="1">
          <a:blip r:embed="rId14"/>
          <a:srcRect t="5499"/>
          <a:stretch>
            <a:fillRect/>
          </a:stretch>
        </p:blipFill>
        <p:spPr>
          <a:xfrm>
            <a:off x="308312" y="2299138"/>
            <a:ext cx="1024128" cy="957435"/>
          </a:xfrm>
          <a:prstGeom prst="rect">
            <a:avLst/>
          </a:prstGeom>
          <a:noFill/>
          <a:ln>
            <a:noFill/>
          </a:ln>
        </p:spPr>
      </p:pic>
      <p:pic>
        <p:nvPicPr>
          <p:cNvPr id="10866" name="Google Shape;10866;p150"/>
          <p:cNvPicPr preferRelativeResize="0"/>
          <p:nvPr/>
        </p:nvPicPr>
        <p:blipFill rotWithShape="1">
          <a:blip r:embed="rId15"/>
          <a:srcRect t="5953"/>
          <a:stretch>
            <a:fillRect/>
          </a:stretch>
        </p:blipFill>
        <p:spPr>
          <a:xfrm>
            <a:off x="3398275" y="802387"/>
            <a:ext cx="1024128" cy="960118"/>
          </a:xfrm>
          <a:prstGeom prst="rect">
            <a:avLst/>
          </a:prstGeom>
          <a:noFill/>
          <a:ln>
            <a:noFill/>
          </a:ln>
        </p:spPr>
      </p:pic>
      <p:pic>
        <p:nvPicPr>
          <p:cNvPr id="10867" name="Google Shape;10867;p150"/>
          <p:cNvPicPr preferRelativeResize="0"/>
          <p:nvPr/>
        </p:nvPicPr>
        <p:blipFill rotWithShape="1">
          <a:blip r:embed="rId16"/>
          <a:srcRect t="5970"/>
          <a:stretch>
            <a:fillRect/>
          </a:stretch>
        </p:blipFill>
        <p:spPr>
          <a:xfrm>
            <a:off x="7480744" y="2297213"/>
            <a:ext cx="1022223" cy="961254"/>
          </a:xfrm>
          <a:prstGeom prst="rect">
            <a:avLst/>
          </a:prstGeom>
          <a:noFill/>
          <a:ln>
            <a:noFill/>
          </a:ln>
        </p:spPr>
      </p:pic>
      <p:sp>
        <p:nvSpPr>
          <p:cNvPr id="10868" name="Google Shape;10868;p150"/>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69" name="Google Shape;10869;p150"/>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0" name="Google Shape;10870;p150"/>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#8</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1" name="Google Shape;10871;p150"/>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2" name="Google Shape;10872;p150"/>
          <p:cNvSpPr txBox="1"/>
          <p:nvPr/>
        </p:nvSpPr>
        <p:spPr>
          <a:xfrm>
            <a:off x="4524712"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3" name="Google Shape;10873;p150"/>
          <p:cNvSpPr txBox="1"/>
          <p:nvPr/>
        </p:nvSpPr>
        <p:spPr>
          <a:xfrm>
            <a:off x="5540950"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4" name="Google Shape;10874;p150"/>
          <p:cNvSpPr txBox="1"/>
          <p:nvPr/>
        </p:nvSpPr>
        <p:spPr>
          <a:xfrm>
            <a:off x="65683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#46</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5" name="Google Shape;10875;p150"/>
          <p:cNvSpPr txBox="1"/>
          <p:nvPr/>
        </p:nvSpPr>
        <p:spPr>
          <a:xfrm>
            <a:off x="7605401"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6" name="Google Shape;10876;p150"/>
          <p:cNvSpPr txBox="1"/>
          <p:nvPr/>
        </p:nvSpPr>
        <p:spPr>
          <a:xfrm>
            <a:off x="470160" y="3166775"/>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7" name="Google Shape;10877;p150"/>
          <p:cNvSpPr txBox="1"/>
          <p:nvPr/>
        </p:nvSpPr>
        <p:spPr>
          <a:xfrm>
            <a:off x="144929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8" name="Google Shape;10878;p150"/>
          <p:cNvSpPr txBox="1"/>
          <p:nvPr/>
        </p:nvSpPr>
        <p:spPr>
          <a:xfrm>
            <a:off x="249171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9" name="Google Shape;10879;p150"/>
          <p:cNvSpPr txBox="1"/>
          <p:nvPr/>
        </p:nvSpPr>
        <p:spPr>
          <a:xfrm>
            <a:off x="3528551"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0" name="Google Shape;10880;p150"/>
          <p:cNvSpPr txBox="1"/>
          <p:nvPr/>
        </p:nvSpPr>
        <p:spPr>
          <a:xfrm>
            <a:off x="4521678"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1" name="Google Shape;10881;p150"/>
          <p:cNvSpPr txBox="1"/>
          <p:nvPr/>
        </p:nvSpPr>
        <p:spPr>
          <a:xfrm>
            <a:off x="5539113"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#51</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2" name="Google Shape;10882;p150"/>
          <p:cNvSpPr txBox="1"/>
          <p:nvPr/>
        </p:nvSpPr>
        <p:spPr>
          <a:xfrm>
            <a:off x="656993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3" name="Google Shape;10883;p150"/>
          <p:cNvSpPr txBox="1"/>
          <p:nvPr/>
        </p:nvSpPr>
        <p:spPr>
          <a:xfrm>
            <a:off x="760320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#64</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4" name="Google Shape;10884;p150"/>
          <p:cNvSpPr/>
          <p:nvPr/>
        </p:nvSpPr>
        <p:spPr>
          <a:xfrm flipH="1">
            <a:off x="783800" y="11859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5" name="Google Shape;10885;p150"/>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6" name="Google Shape;10886;p150"/>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87" name="Google Shape;10887;p150"/>
          <p:cNvCxnSpPr>
            <a:stCxn id="10885"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888" name="Google Shape;10888;p150"/>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C4</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889" name="Google Shape;10889;p150"/>
          <p:cNvCxnSpPr>
            <a:stCxn id="10884" idx="3"/>
          </p:cNvCxnSpPr>
          <p:nvPr/>
        </p:nvCxnSpPr>
        <p:spPr>
          <a:xfrm>
            <a:off x="853194" y="1255575"/>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890" name="Google Shape;10890;p150"/>
          <p:cNvSpPr txBox="1"/>
          <p:nvPr/>
        </p:nvSpPr>
        <p:spPr>
          <a:xfrm>
            <a:off x="1143600" y="15232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891" name="Google Shape;10891;p150"/>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892" name="Google Shape;10892;p150"/>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C3</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893" name="Google Shape;10893;p150"/>
          <p:cNvSpPr/>
          <p:nvPr/>
        </p:nvSpPr>
        <p:spPr>
          <a:xfrm flipH="1">
            <a:off x="774275" y="253317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94" name="Google Shape;10894;p150"/>
          <p:cNvSpPr/>
          <p:nvPr/>
        </p:nvSpPr>
        <p:spPr>
          <a:xfrm flipH="1">
            <a:off x="774275" y="270073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95" name="Google Shape;10895;p150"/>
          <p:cNvSpPr/>
          <p:nvPr/>
        </p:nvSpPr>
        <p:spPr>
          <a:xfrm flipH="1">
            <a:off x="774275" y="2802475"/>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96" name="Google Shape;10896;p150"/>
          <p:cNvSpPr/>
          <p:nvPr/>
        </p:nvSpPr>
        <p:spPr>
          <a:xfrm flipH="1">
            <a:off x="774275" y="2904188"/>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97" name="Google Shape;10897;p150"/>
          <p:cNvCxnSpPr>
            <a:stCxn id="10893" idx="6"/>
          </p:cNvCxnSpPr>
          <p:nvPr/>
        </p:nvCxnSpPr>
        <p:spPr>
          <a:xfrm flipH="1">
            <a:off x="399275" y="2573975"/>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898" name="Google Shape;10898;p150"/>
          <p:cNvCxnSpPr/>
          <p:nvPr/>
        </p:nvCxnSpPr>
        <p:spPr>
          <a:xfrm flipH="1">
            <a:off x="426575" y="2943500"/>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899" name="Google Shape;10899;p150"/>
          <p:cNvCxnSpPr/>
          <p:nvPr/>
        </p:nvCxnSpPr>
        <p:spPr>
          <a:xfrm flipH="1">
            <a:off x="399275" y="2841775"/>
            <a:ext cx="375000" cy="3000"/>
          </a:xfrm>
          <a:prstGeom prst="straightConnector1">
            <a:avLst/>
          </a:prstGeom>
          <a:noFill/>
          <a:ln w="9525" cap="flat" cmpd="sng">
            <a:solidFill>
              <a:srgbClr val="FF0E0E"/>
            </a:solidFill>
            <a:prstDash val="solid"/>
            <a:round/>
            <a:headEnd type="none" w="sm" len="sm"/>
            <a:tailEnd type="triangle" w="sm" len="sm"/>
          </a:ln>
        </p:spPr>
      </p:cxnSp>
      <p:sp>
        <p:nvSpPr>
          <p:cNvPr id="10900" name="Google Shape;10900;p150"/>
          <p:cNvSpPr txBox="1"/>
          <p:nvPr/>
        </p:nvSpPr>
        <p:spPr>
          <a:xfrm>
            <a:off x="107575" y="2389050"/>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Fz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01" name="Google Shape;10901;p150"/>
          <p:cNvSpPr txBox="1"/>
          <p:nvPr/>
        </p:nvSpPr>
        <p:spPr>
          <a:xfrm>
            <a:off x="57775" y="2666275"/>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02" name="Google Shape;10902;p150"/>
          <p:cNvSpPr txBox="1"/>
          <p:nvPr/>
        </p:nvSpPr>
        <p:spPr>
          <a:xfrm>
            <a:off x="208825" y="2943500"/>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03" name="Google Shape;10903;p150"/>
          <p:cNvCxnSpPr>
            <a:stCxn id="10894" idx="3"/>
          </p:cNvCxnSpPr>
          <p:nvPr/>
        </p:nvCxnSpPr>
        <p:spPr>
          <a:xfrm>
            <a:off x="843669" y="2770387"/>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904" name="Google Shape;10904;p150"/>
          <p:cNvSpPr txBox="1"/>
          <p:nvPr/>
        </p:nvSpPr>
        <p:spPr>
          <a:xfrm>
            <a:off x="1158488" y="30484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905" name="Google Shape;10905;p150"/>
          <p:cNvPicPr preferRelativeResize="0"/>
          <p:nvPr/>
        </p:nvPicPr>
        <p:blipFill>
          <a:blip r:embed="rId17"/>
          <a:stretch>
            <a:fillRect/>
          </a:stretch>
        </p:blipFill>
        <p:spPr>
          <a:xfrm>
            <a:off x="8567132" y="822960"/>
            <a:ext cx="297030" cy="964024"/>
          </a:xfrm>
          <a:prstGeom prst="rect">
            <a:avLst/>
          </a:prstGeom>
          <a:noFill/>
          <a:ln>
            <a:noFill/>
          </a:ln>
        </p:spPr>
      </p:pic>
      <p:sp>
        <p:nvSpPr>
          <p:cNvPr id="10906" name="Google Shape;10906;p150"/>
          <p:cNvSpPr/>
          <p:nvPr/>
        </p:nvSpPr>
        <p:spPr>
          <a:xfrm>
            <a:off x="8723738" y="95271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7" name="Google Shape;10907;p150"/>
          <p:cNvSpPr txBox="1"/>
          <p:nvPr/>
        </p:nvSpPr>
        <p:spPr>
          <a:xfrm>
            <a:off x="8663888" y="84748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08" name="Google Shape;10908;p150"/>
          <p:cNvSpPr txBox="1"/>
          <p:nvPr/>
        </p:nvSpPr>
        <p:spPr>
          <a:xfrm>
            <a:off x="8663888" y="153781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09" name="Google Shape;10909;p150"/>
          <p:cNvSpPr/>
          <p:nvPr/>
        </p:nvSpPr>
        <p:spPr>
          <a:xfrm>
            <a:off x="8590875" y="840748"/>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0" name="Google Shape;10910;p150"/>
          <p:cNvSpPr txBox="1"/>
          <p:nvPr/>
        </p:nvSpPr>
        <p:spPr>
          <a:xfrm>
            <a:off x="8663888" y="227143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0911" name="Google Shape;10911;p150"/>
          <p:cNvPicPr preferRelativeResize="0"/>
          <p:nvPr/>
        </p:nvPicPr>
        <p:blipFill>
          <a:blip r:embed="rId17"/>
          <a:stretch>
            <a:fillRect/>
          </a:stretch>
        </p:blipFill>
        <p:spPr>
          <a:xfrm>
            <a:off x="8563236" y="2305173"/>
            <a:ext cx="297030" cy="964024"/>
          </a:xfrm>
          <a:prstGeom prst="rect">
            <a:avLst/>
          </a:prstGeom>
          <a:noFill/>
          <a:ln>
            <a:noFill/>
          </a:ln>
        </p:spPr>
      </p:pic>
      <p:sp>
        <p:nvSpPr>
          <p:cNvPr id="10912" name="Google Shape;10912;p150"/>
          <p:cNvSpPr/>
          <p:nvPr/>
        </p:nvSpPr>
        <p:spPr>
          <a:xfrm>
            <a:off x="8719842" y="243522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3" name="Google Shape;10913;p150"/>
          <p:cNvSpPr txBox="1"/>
          <p:nvPr/>
        </p:nvSpPr>
        <p:spPr>
          <a:xfrm>
            <a:off x="8659992" y="23296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14" name="Google Shape;10914;p150"/>
          <p:cNvSpPr txBox="1"/>
          <p:nvPr/>
        </p:nvSpPr>
        <p:spPr>
          <a:xfrm>
            <a:off x="8659992" y="302002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15" name="Google Shape;10915;p150"/>
          <p:cNvSpPr/>
          <p:nvPr/>
        </p:nvSpPr>
        <p:spPr>
          <a:xfrm>
            <a:off x="8578800" y="2322960"/>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919"/>
        <p:cNvGrpSpPr/>
        <p:nvPr/>
      </p:nvGrpSpPr>
      <p:grpSpPr>
        <a:xfrm>
          <a:off x="0" y="0"/>
          <a:ext cx="0" cy="0"/>
          <a:chOff x="0" y="0"/>
          <a:chExt cx="0" cy="0"/>
        </a:xfrm>
      </p:grpSpPr>
      <p:sp>
        <p:nvSpPr>
          <p:cNvPr id="10920" name="Google Shape;10920;p151"/>
          <p:cNvSpPr/>
          <p:nvPr/>
        </p:nvSpPr>
        <p:spPr>
          <a:xfrm>
            <a:off x="3850101" y="3350616"/>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(b) 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921" name="Google Shape;10921;p151"/>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(a) Spectral-Stream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10922" name="Google Shape;10922;p151"/>
          <p:cNvPicPr preferRelativeResize="0"/>
          <p:nvPr/>
        </p:nvPicPr>
        <p:blipFill rotWithShape="1">
          <a:blip r:embed="rId1"/>
          <a:srcRect t="6375"/>
          <a:stretch>
            <a:fillRect/>
          </a:stretch>
        </p:blipFill>
        <p:spPr>
          <a:xfrm>
            <a:off x="311848" y="813816"/>
            <a:ext cx="1022223" cy="969262"/>
          </a:xfrm>
          <a:prstGeom prst="rect">
            <a:avLst/>
          </a:prstGeom>
          <a:noFill/>
          <a:ln>
            <a:noFill/>
          </a:ln>
        </p:spPr>
      </p:pic>
      <p:pic>
        <p:nvPicPr>
          <p:cNvPr id="10923" name="Google Shape;10923;p151"/>
          <p:cNvPicPr preferRelativeResize="0"/>
          <p:nvPr/>
        </p:nvPicPr>
        <p:blipFill rotWithShape="1">
          <a:blip r:embed="rId2"/>
          <a:srcRect t="6375"/>
          <a:stretch>
            <a:fillRect/>
          </a:stretch>
        </p:blipFill>
        <p:spPr>
          <a:xfrm>
            <a:off x="1326832" y="2249424"/>
            <a:ext cx="1022223" cy="957025"/>
          </a:xfrm>
          <a:prstGeom prst="rect">
            <a:avLst/>
          </a:prstGeom>
          <a:noFill/>
          <a:ln>
            <a:noFill/>
          </a:ln>
        </p:spPr>
      </p:pic>
      <p:pic>
        <p:nvPicPr>
          <p:cNvPr id="10924" name="Google Shape;10924;p151"/>
          <p:cNvPicPr preferRelativeResize="0"/>
          <p:nvPr/>
        </p:nvPicPr>
        <p:blipFill rotWithShape="1">
          <a:blip r:embed="rId3"/>
          <a:srcRect t="6050"/>
          <a:stretch>
            <a:fillRect/>
          </a:stretch>
        </p:blipFill>
        <p:spPr>
          <a:xfrm>
            <a:off x="6447472" y="2286000"/>
            <a:ext cx="1022223" cy="969262"/>
          </a:xfrm>
          <a:prstGeom prst="rect">
            <a:avLst/>
          </a:prstGeom>
          <a:noFill/>
          <a:ln>
            <a:noFill/>
          </a:ln>
        </p:spPr>
      </p:pic>
      <p:pic>
        <p:nvPicPr>
          <p:cNvPr id="10925" name="Google Shape;10925;p151"/>
          <p:cNvPicPr preferRelativeResize="0"/>
          <p:nvPr/>
        </p:nvPicPr>
        <p:blipFill rotWithShape="1">
          <a:blip r:embed="rId4"/>
          <a:srcRect t="6156"/>
          <a:stretch>
            <a:fillRect/>
          </a:stretch>
        </p:blipFill>
        <p:spPr>
          <a:xfrm>
            <a:off x="4399216" y="2276856"/>
            <a:ext cx="1022223" cy="969262"/>
          </a:xfrm>
          <a:prstGeom prst="rect">
            <a:avLst/>
          </a:prstGeom>
          <a:noFill/>
          <a:ln>
            <a:noFill/>
          </a:ln>
        </p:spPr>
      </p:pic>
      <p:pic>
        <p:nvPicPr>
          <p:cNvPr id="10926" name="Google Shape;10926;p151"/>
          <p:cNvPicPr preferRelativeResize="0"/>
          <p:nvPr/>
        </p:nvPicPr>
        <p:blipFill rotWithShape="1">
          <a:blip r:embed="rId5"/>
          <a:srcRect t="6252"/>
          <a:stretch>
            <a:fillRect/>
          </a:stretch>
        </p:blipFill>
        <p:spPr>
          <a:xfrm>
            <a:off x="3402520" y="2262137"/>
            <a:ext cx="1022223" cy="978406"/>
          </a:xfrm>
          <a:prstGeom prst="rect">
            <a:avLst/>
          </a:prstGeom>
          <a:noFill/>
          <a:ln>
            <a:noFill/>
          </a:ln>
        </p:spPr>
      </p:pic>
      <p:pic>
        <p:nvPicPr>
          <p:cNvPr id="10927" name="Google Shape;10927;p151"/>
          <p:cNvPicPr preferRelativeResize="0"/>
          <p:nvPr/>
        </p:nvPicPr>
        <p:blipFill rotWithShape="1">
          <a:blip r:embed="rId6"/>
          <a:srcRect t="5882"/>
          <a:stretch>
            <a:fillRect/>
          </a:stretch>
        </p:blipFill>
        <p:spPr>
          <a:xfrm>
            <a:off x="5415225" y="822960"/>
            <a:ext cx="1022223" cy="969262"/>
          </a:xfrm>
          <a:prstGeom prst="rect">
            <a:avLst/>
          </a:prstGeom>
          <a:noFill/>
          <a:ln>
            <a:noFill/>
          </a:ln>
        </p:spPr>
      </p:pic>
      <p:pic>
        <p:nvPicPr>
          <p:cNvPr id="10928" name="Google Shape;10928;p151"/>
          <p:cNvPicPr preferRelativeResize="0"/>
          <p:nvPr/>
        </p:nvPicPr>
        <p:blipFill rotWithShape="1">
          <a:blip r:embed="rId7"/>
          <a:srcRect t="5846"/>
          <a:stretch>
            <a:fillRect/>
          </a:stretch>
        </p:blipFill>
        <p:spPr>
          <a:xfrm>
            <a:off x="6445900" y="832104"/>
            <a:ext cx="1022223" cy="969262"/>
          </a:xfrm>
          <a:prstGeom prst="rect">
            <a:avLst/>
          </a:prstGeom>
          <a:noFill/>
          <a:ln>
            <a:noFill/>
          </a:ln>
        </p:spPr>
      </p:pic>
      <p:pic>
        <p:nvPicPr>
          <p:cNvPr id="10929" name="Google Shape;10929;p151"/>
          <p:cNvPicPr preferRelativeResize="0"/>
          <p:nvPr/>
        </p:nvPicPr>
        <p:blipFill rotWithShape="1">
          <a:blip r:embed="rId8"/>
          <a:srcRect t="5962"/>
          <a:stretch>
            <a:fillRect/>
          </a:stretch>
        </p:blipFill>
        <p:spPr>
          <a:xfrm>
            <a:off x="7476563" y="832104"/>
            <a:ext cx="1022198" cy="969262"/>
          </a:xfrm>
          <a:prstGeom prst="rect">
            <a:avLst/>
          </a:prstGeom>
          <a:noFill/>
          <a:ln>
            <a:noFill/>
          </a:ln>
        </p:spPr>
      </p:pic>
      <p:pic>
        <p:nvPicPr>
          <p:cNvPr id="10930" name="Google Shape;10930;p151"/>
          <p:cNvPicPr preferRelativeResize="0"/>
          <p:nvPr/>
        </p:nvPicPr>
        <p:blipFill rotWithShape="1">
          <a:blip r:embed="rId9"/>
          <a:srcRect t="5873"/>
          <a:stretch>
            <a:fillRect/>
          </a:stretch>
        </p:blipFill>
        <p:spPr>
          <a:xfrm>
            <a:off x="5417650" y="2276856"/>
            <a:ext cx="1024128" cy="969262"/>
          </a:xfrm>
          <a:prstGeom prst="rect">
            <a:avLst/>
          </a:prstGeom>
          <a:noFill/>
          <a:ln>
            <a:noFill/>
          </a:ln>
        </p:spPr>
      </p:pic>
      <p:pic>
        <p:nvPicPr>
          <p:cNvPr id="10931" name="Google Shape;10931;p151"/>
          <p:cNvPicPr preferRelativeResize="0"/>
          <p:nvPr/>
        </p:nvPicPr>
        <p:blipFill rotWithShape="1">
          <a:blip r:embed="rId10"/>
          <a:srcRect t="5598"/>
          <a:stretch>
            <a:fillRect/>
          </a:stretch>
        </p:blipFill>
        <p:spPr>
          <a:xfrm>
            <a:off x="2365188" y="2249424"/>
            <a:ext cx="1024128" cy="969262"/>
          </a:xfrm>
          <a:prstGeom prst="rect">
            <a:avLst/>
          </a:prstGeom>
          <a:noFill/>
          <a:ln>
            <a:noFill/>
          </a:ln>
        </p:spPr>
      </p:pic>
      <p:pic>
        <p:nvPicPr>
          <p:cNvPr id="10932" name="Google Shape;10932;p151"/>
          <p:cNvPicPr preferRelativeResize="0"/>
          <p:nvPr/>
        </p:nvPicPr>
        <p:blipFill rotWithShape="1">
          <a:blip r:embed="rId11"/>
          <a:srcRect t="5410"/>
          <a:stretch>
            <a:fillRect/>
          </a:stretch>
        </p:blipFill>
        <p:spPr>
          <a:xfrm>
            <a:off x="2368296" y="813816"/>
            <a:ext cx="1024128" cy="969262"/>
          </a:xfrm>
          <a:prstGeom prst="rect">
            <a:avLst/>
          </a:prstGeom>
          <a:noFill/>
          <a:ln>
            <a:noFill/>
          </a:ln>
        </p:spPr>
      </p:pic>
      <p:pic>
        <p:nvPicPr>
          <p:cNvPr id="10933" name="Google Shape;10933;p151"/>
          <p:cNvPicPr preferRelativeResize="0"/>
          <p:nvPr/>
        </p:nvPicPr>
        <p:blipFill rotWithShape="1">
          <a:blip r:embed="rId12"/>
          <a:srcRect t="5687"/>
          <a:stretch>
            <a:fillRect/>
          </a:stretch>
        </p:blipFill>
        <p:spPr>
          <a:xfrm>
            <a:off x="1323625" y="813816"/>
            <a:ext cx="1024128" cy="969262"/>
          </a:xfrm>
          <a:prstGeom prst="rect">
            <a:avLst/>
          </a:prstGeom>
          <a:noFill/>
          <a:ln>
            <a:noFill/>
          </a:ln>
        </p:spPr>
      </p:pic>
      <p:pic>
        <p:nvPicPr>
          <p:cNvPr id="10934" name="Google Shape;10934;p151"/>
          <p:cNvPicPr preferRelativeResize="0"/>
          <p:nvPr/>
        </p:nvPicPr>
        <p:blipFill rotWithShape="1">
          <a:blip r:embed="rId13"/>
          <a:srcRect t="5410"/>
          <a:stretch>
            <a:fillRect/>
          </a:stretch>
        </p:blipFill>
        <p:spPr>
          <a:xfrm>
            <a:off x="4400088" y="813816"/>
            <a:ext cx="1024128" cy="969262"/>
          </a:xfrm>
          <a:prstGeom prst="rect">
            <a:avLst/>
          </a:prstGeom>
          <a:noFill/>
          <a:ln>
            <a:noFill/>
          </a:ln>
        </p:spPr>
      </p:pic>
      <p:pic>
        <p:nvPicPr>
          <p:cNvPr id="10935" name="Google Shape;10935;p151"/>
          <p:cNvPicPr preferRelativeResize="0"/>
          <p:nvPr/>
        </p:nvPicPr>
        <p:blipFill rotWithShape="1">
          <a:blip r:embed="rId14"/>
          <a:srcRect t="5499"/>
          <a:stretch>
            <a:fillRect/>
          </a:stretch>
        </p:blipFill>
        <p:spPr>
          <a:xfrm>
            <a:off x="308313" y="2231136"/>
            <a:ext cx="1033272" cy="969262"/>
          </a:xfrm>
          <a:prstGeom prst="rect">
            <a:avLst/>
          </a:prstGeom>
          <a:noFill/>
          <a:ln>
            <a:noFill/>
          </a:ln>
        </p:spPr>
      </p:pic>
      <p:pic>
        <p:nvPicPr>
          <p:cNvPr id="10936" name="Google Shape;10936;p151"/>
          <p:cNvPicPr preferRelativeResize="0"/>
          <p:nvPr/>
        </p:nvPicPr>
        <p:blipFill rotWithShape="1">
          <a:blip r:embed="rId15"/>
          <a:srcRect t="5953"/>
          <a:stretch>
            <a:fillRect/>
          </a:stretch>
        </p:blipFill>
        <p:spPr>
          <a:xfrm>
            <a:off x="3398275" y="813816"/>
            <a:ext cx="1024128" cy="969262"/>
          </a:xfrm>
          <a:prstGeom prst="rect">
            <a:avLst/>
          </a:prstGeom>
          <a:noFill/>
          <a:ln>
            <a:noFill/>
          </a:ln>
        </p:spPr>
      </p:pic>
      <p:pic>
        <p:nvPicPr>
          <p:cNvPr id="10937" name="Google Shape;10937;p151"/>
          <p:cNvPicPr preferRelativeResize="0"/>
          <p:nvPr/>
        </p:nvPicPr>
        <p:blipFill rotWithShape="1">
          <a:blip r:embed="rId16"/>
          <a:srcRect t="5970"/>
          <a:stretch>
            <a:fillRect/>
          </a:stretch>
        </p:blipFill>
        <p:spPr>
          <a:xfrm>
            <a:off x="7480744" y="2286000"/>
            <a:ext cx="1022223" cy="969262"/>
          </a:xfrm>
          <a:prstGeom prst="rect">
            <a:avLst/>
          </a:prstGeom>
          <a:noFill/>
          <a:ln>
            <a:noFill/>
          </a:ln>
        </p:spPr>
      </p:pic>
      <p:sp>
        <p:nvSpPr>
          <p:cNvPr id="10938" name="Google Shape;10938;p151"/>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39" name="Google Shape;10939;p151"/>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0" name="Google Shape;10940;p151"/>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#8</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1" name="Google Shape;10941;p151"/>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2" name="Google Shape;10942;p151"/>
          <p:cNvSpPr txBox="1"/>
          <p:nvPr/>
        </p:nvSpPr>
        <p:spPr>
          <a:xfrm>
            <a:off x="4524712"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3" name="Google Shape;10943;p151"/>
          <p:cNvSpPr txBox="1"/>
          <p:nvPr/>
        </p:nvSpPr>
        <p:spPr>
          <a:xfrm>
            <a:off x="5540950"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4" name="Google Shape;10944;p151"/>
          <p:cNvSpPr txBox="1"/>
          <p:nvPr/>
        </p:nvSpPr>
        <p:spPr>
          <a:xfrm>
            <a:off x="6568375"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#46</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5" name="Google Shape;10945;p151"/>
          <p:cNvSpPr txBox="1"/>
          <p:nvPr/>
        </p:nvSpPr>
        <p:spPr>
          <a:xfrm>
            <a:off x="7605401"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6" name="Google Shape;10946;p151"/>
          <p:cNvSpPr txBox="1"/>
          <p:nvPr/>
        </p:nvSpPr>
        <p:spPr>
          <a:xfrm>
            <a:off x="470160" y="3127248"/>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7" name="Google Shape;10947;p151"/>
          <p:cNvSpPr txBox="1"/>
          <p:nvPr/>
        </p:nvSpPr>
        <p:spPr>
          <a:xfrm>
            <a:off x="1449294"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8" name="Google Shape;10948;p151"/>
          <p:cNvSpPr txBox="1"/>
          <p:nvPr/>
        </p:nvSpPr>
        <p:spPr>
          <a:xfrm>
            <a:off x="2491710"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9" name="Google Shape;10949;p151"/>
          <p:cNvSpPr txBox="1"/>
          <p:nvPr/>
        </p:nvSpPr>
        <p:spPr>
          <a:xfrm>
            <a:off x="3528551"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0" name="Google Shape;10950;p151"/>
          <p:cNvSpPr txBox="1"/>
          <p:nvPr/>
        </p:nvSpPr>
        <p:spPr>
          <a:xfrm>
            <a:off x="4521678"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1" name="Google Shape;10951;p151"/>
          <p:cNvSpPr txBox="1"/>
          <p:nvPr/>
        </p:nvSpPr>
        <p:spPr>
          <a:xfrm>
            <a:off x="5539113"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#51</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2" name="Google Shape;10952;p151"/>
          <p:cNvSpPr txBox="1"/>
          <p:nvPr/>
        </p:nvSpPr>
        <p:spPr>
          <a:xfrm>
            <a:off x="6569934"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3" name="Google Shape;10953;p151"/>
          <p:cNvSpPr txBox="1"/>
          <p:nvPr/>
        </p:nvSpPr>
        <p:spPr>
          <a:xfrm>
            <a:off x="7603200"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#64</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4" name="Google Shape;10954;p151"/>
          <p:cNvSpPr/>
          <p:nvPr/>
        </p:nvSpPr>
        <p:spPr>
          <a:xfrm flipH="1">
            <a:off x="783800" y="120700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5" name="Google Shape;10955;p151"/>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6" name="Google Shape;10956;p151"/>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57" name="Google Shape;10957;p151"/>
          <p:cNvCxnSpPr>
            <a:stCxn id="10955"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958" name="Google Shape;10958;p151"/>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C4</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59" name="Google Shape;10959;p151"/>
          <p:cNvCxnSpPr>
            <a:stCxn id="10954" idx="3"/>
          </p:cNvCxnSpPr>
          <p:nvPr/>
        </p:nvCxnSpPr>
        <p:spPr>
          <a:xfrm>
            <a:off x="853194" y="1276658"/>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960" name="Google Shape;10960;p151"/>
          <p:cNvSpPr txBox="1"/>
          <p:nvPr/>
        </p:nvSpPr>
        <p:spPr>
          <a:xfrm>
            <a:off x="1143600" y="1536192"/>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61" name="Google Shape;10961;p151"/>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962" name="Google Shape;10962;p151"/>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C3</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63" name="Google Shape;10963;p151"/>
          <p:cNvSpPr/>
          <p:nvPr/>
        </p:nvSpPr>
        <p:spPr>
          <a:xfrm flipH="1">
            <a:off x="786384" y="2483461"/>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64" name="Google Shape;10964;p151"/>
          <p:cNvSpPr/>
          <p:nvPr/>
        </p:nvSpPr>
        <p:spPr>
          <a:xfrm flipH="1">
            <a:off x="786384" y="2651024"/>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65" name="Google Shape;10965;p151"/>
          <p:cNvSpPr/>
          <p:nvPr/>
        </p:nvSpPr>
        <p:spPr>
          <a:xfrm flipH="1">
            <a:off x="786384" y="2752761"/>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66" name="Google Shape;10966;p151"/>
          <p:cNvSpPr/>
          <p:nvPr/>
        </p:nvSpPr>
        <p:spPr>
          <a:xfrm flipH="1">
            <a:off x="786384" y="2854474"/>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67" name="Google Shape;10967;p151"/>
          <p:cNvCxnSpPr>
            <a:stCxn id="10963" idx="6"/>
          </p:cNvCxnSpPr>
          <p:nvPr/>
        </p:nvCxnSpPr>
        <p:spPr>
          <a:xfrm flipH="1">
            <a:off x="411384" y="2524261"/>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968" name="Google Shape;10968;p151"/>
          <p:cNvCxnSpPr/>
          <p:nvPr/>
        </p:nvCxnSpPr>
        <p:spPr>
          <a:xfrm flipH="1">
            <a:off x="426575" y="2893786"/>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969" name="Google Shape;10969;p151"/>
          <p:cNvCxnSpPr/>
          <p:nvPr/>
        </p:nvCxnSpPr>
        <p:spPr>
          <a:xfrm flipH="1">
            <a:off x="399275" y="2792061"/>
            <a:ext cx="375000" cy="3000"/>
          </a:xfrm>
          <a:prstGeom prst="straightConnector1">
            <a:avLst/>
          </a:prstGeom>
          <a:noFill/>
          <a:ln w="9525" cap="flat" cmpd="sng">
            <a:solidFill>
              <a:srgbClr val="FF0E0E"/>
            </a:solidFill>
            <a:prstDash val="solid"/>
            <a:round/>
            <a:headEnd type="none" w="sm" len="sm"/>
            <a:tailEnd type="triangle" w="sm" len="sm"/>
          </a:ln>
        </p:spPr>
      </p:cxnSp>
      <p:sp>
        <p:nvSpPr>
          <p:cNvPr id="10970" name="Google Shape;10970;p151"/>
          <p:cNvSpPr txBox="1"/>
          <p:nvPr/>
        </p:nvSpPr>
        <p:spPr>
          <a:xfrm>
            <a:off x="107575" y="2339336"/>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Fz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71" name="Google Shape;10971;p151"/>
          <p:cNvSpPr txBox="1"/>
          <p:nvPr/>
        </p:nvSpPr>
        <p:spPr>
          <a:xfrm>
            <a:off x="57775" y="2616561"/>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72" name="Google Shape;10972;p151"/>
          <p:cNvSpPr txBox="1"/>
          <p:nvPr/>
        </p:nvSpPr>
        <p:spPr>
          <a:xfrm>
            <a:off x="208825" y="2893786"/>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73" name="Google Shape;10973;p151"/>
          <p:cNvCxnSpPr>
            <a:stCxn id="10964" idx="3"/>
          </p:cNvCxnSpPr>
          <p:nvPr/>
        </p:nvCxnSpPr>
        <p:spPr>
          <a:xfrm>
            <a:off x="855778" y="2720674"/>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974" name="Google Shape;10974;p151"/>
          <p:cNvSpPr txBox="1"/>
          <p:nvPr/>
        </p:nvSpPr>
        <p:spPr>
          <a:xfrm>
            <a:off x="1158488" y="2998774"/>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975" name="Google Shape;10975;p151"/>
          <p:cNvPicPr preferRelativeResize="0"/>
          <p:nvPr/>
        </p:nvPicPr>
        <p:blipFill>
          <a:blip r:embed="rId17"/>
          <a:stretch>
            <a:fillRect/>
          </a:stretch>
        </p:blipFill>
        <p:spPr>
          <a:xfrm>
            <a:off x="8549640" y="850392"/>
            <a:ext cx="297030" cy="964024"/>
          </a:xfrm>
          <a:prstGeom prst="rect">
            <a:avLst/>
          </a:prstGeom>
          <a:noFill/>
          <a:ln>
            <a:noFill/>
          </a:ln>
        </p:spPr>
      </p:pic>
      <p:sp>
        <p:nvSpPr>
          <p:cNvPr id="10976" name="Google Shape;10976;p151"/>
          <p:cNvSpPr/>
          <p:nvPr/>
        </p:nvSpPr>
        <p:spPr>
          <a:xfrm>
            <a:off x="8706245" y="970998"/>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7" name="Google Shape;10977;p151"/>
          <p:cNvSpPr txBox="1"/>
          <p:nvPr/>
        </p:nvSpPr>
        <p:spPr>
          <a:xfrm>
            <a:off x="8622792" y="86577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78" name="Google Shape;10978;p151"/>
          <p:cNvSpPr txBox="1"/>
          <p:nvPr/>
        </p:nvSpPr>
        <p:spPr>
          <a:xfrm>
            <a:off x="8622792" y="15560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79" name="Google Shape;10979;p151"/>
          <p:cNvSpPr/>
          <p:nvPr/>
        </p:nvSpPr>
        <p:spPr>
          <a:xfrm>
            <a:off x="8573383" y="859036"/>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0" name="Google Shape;10980;p151"/>
          <p:cNvSpPr txBox="1"/>
          <p:nvPr/>
        </p:nvSpPr>
        <p:spPr>
          <a:xfrm>
            <a:off x="8651087" y="225856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0981" name="Google Shape;10981;p151"/>
          <p:cNvPicPr preferRelativeResize="0"/>
          <p:nvPr/>
        </p:nvPicPr>
        <p:blipFill>
          <a:blip r:embed="rId17"/>
          <a:stretch>
            <a:fillRect/>
          </a:stretch>
        </p:blipFill>
        <p:spPr>
          <a:xfrm>
            <a:off x="8550436" y="2292305"/>
            <a:ext cx="297030" cy="964024"/>
          </a:xfrm>
          <a:prstGeom prst="rect">
            <a:avLst/>
          </a:prstGeom>
          <a:noFill/>
          <a:ln>
            <a:noFill/>
          </a:ln>
        </p:spPr>
      </p:pic>
      <p:sp>
        <p:nvSpPr>
          <p:cNvPr id="10982" name="Google Shape;10982;p151"/>
          <p:cNvSpPr/>
          <p:nvPr/>
        </p:nvSpPr>
        <p:spPr>
          <a:xfrm>
            <a:off x="8707041" y="2422356"/>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3" name="Google Shape;10983;p151"/>
          <p:cNvSpPr txBox="1"/>
          <p:nvPr/>
        </p:nvSpPr>
        <p:spPr>
          <a:xfrm>
            <a:off x="8622792" y="235000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84" name="Google Shape;10984;p151"/>
          <p:cNvSpPr txBox="1"/>
          <p:nvPr/>
        </p:nvSpPr>
        <p:spPr>
          <a:xfrm>
            <a:off x="8622792" y="3007156"/>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85" name="Google Shape;10985;p151"/>
          <p:cNvSpPr/>
          <p:nvPr/>
        </p:nvSpPr>
        <p:spPr>
          <a:xfrm>
            <a:off x="8565999" y="2346669"/>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Input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Hidden Layers</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Output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X = 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[0]</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F4CCCC"/>
                </a:solidFill>
              </a:rPr>
              <a:t>a</a:t>
            </a:r>
            <a:r>
              <a:rPr lang="en-GB"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[1]</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[3]</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rgbClr val="FFFFFF"/>
                </a:solidFill>
                <a:latin typeface="Consolas" panose="020B0609020204030204"/>
                <a:ea typeface="Consolas" panose="020B0609020204030204"/>
                <a:cs typeface="Consolas" panose="020B0609020204030204"/>
                <a:sym typeface="Consolas" panose="020B0609020204030204"/>
              </a:rPr>
              <a:t>X</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solidFill>
                  <a:srgbClr val="FFFFFF"/>
                </a:solidFill>
                <a:latin typeface="Consolas" panose="020B0609020204030204"/>
                <a:ea typeface="Consolas" panose="020B0609020204030204"/>
                <a:cs typeface="Consolas" panose="020B0609020204030204"/>
                <a:sym typeface="Consolas" panose="020B0609020204030204"/>
              </a:rPr>
              <a:t>Ŷ</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[2]</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[4]</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989"/>
        <p:cNvGrpSpPr/>
        <p:nvPr/>
      </p:nvGrpSpPr>
      <p:grpSpPr>
        <a:xfrm>
          <a:off x="0" y="0"/>
          <a:ext cx="0" cy="0"/>
          <a:chOff x="0" y="0"/>
          <a:chExt cx="0" cy="0"/>
        </a:xfrm>
      </p:grpSpPr>
      <p:pic>
        <p:nvPicPr>
          <p:cNvPr id="10990" name="Google Shape;10990;p152"/>
          <p:cNvPicPr preferRelativeResize="0"/>
          <p:nvPr/>
        </p:nvPicPr>
        <p:blipFill rotWithShape="1">
          <a:blip r:embed="rId1"/>
          <a:srcRect t="6375"/>
          <a:stretch>
            <a:fillRect/>
          </a:stretch>
        </p:blipFill>
        <p:spPr>
          <a:xfrm>
            <a:off x="1825063" y="0"/>
            <a:ext cx="5493862" cy="5143501"/>
          </a:xfrm>
          <a:prstGeom prst="rect">
            <a:avLst/>
          </a:prstGeom>
          <a:noFill/>
          <a:ln>
            <a:noFill/>
          </a:ln>
        </p:spPr>
      </p:pic>
      <p:sp>
        <p:nvSpPr>
          <p:cNvPr id="10991" name="Google Shape;10991;p152"/>
          <p:cNvSpPr/>
          <p:nvPr/>
        </p:nvSpPr>
        <p:spPr>
          <a:xfrm>
            <a:off x="4523238" y="2328375"/>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2" name="Google Shape;10992;p152"/>
          <p:cNvSpPr/>
          <p:nvPr/>
        </p:nvSpPr>
        <p:spPr>
          <a:xfrm>
            <a:off x="35659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3" name="Google Shape;10993;p152"/>
          <p:cNvSpPr/>
          <p:nvPr/>
        </p:nvSpPr>
        <p:spPr>
          <a:xfrm>
            <a:off x="55211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994" name="Google Shape;10994;p152"/>
          <p:cNvCxnSpPr/>
          <p:nvPr/>
        </p:nvCxnSpPr>
        <p:spPr>
          <a:xfrm rot="10800000" flipH="1">
            <a:off x="5589700" y="713875"/>
            <a:ext cx="600300" cy="1687500"/>
          </a:xfrm>
          <a:prstGeom prst="straightConnector1">
            <a:avLst/>
          </a:prstGeom>
          <a:noFill/>
          <a:ln w="38100" cap="flat" cmpd="sng">
            <a:solidFill>
              <a:srgbClr val="FF0E0E"/>
            </a:solidFill>
            <a:prstDash val="solid"/>
            <a:round/>
            <a:headEnd type="none" w="med" len="med"/>
            <a:tailEnd type="none" w="med" len="med"/>
          </a:ln>
        </p:spPr>
      </p:cxnSp>
      <p:cxnSp>
        <p:nvCxnSpPr>
          <p:cNvPr id="10995" name="Google Shape;10995;p152"/>
          <p:cNvCxnSpPr/>
          <p:nvPr/>
        </p:nvCxnSpPr>
        <p:spPr>
          <a:xfrm>
            <a:off x="6190488"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6" name="Google Shape;10996;p152"/>
          <p:cNvSpPr txBox="1"/>
          <p:nvPr/>
        </p:nvSpPr>
        <p:spPr>
          <a:xfrm>
            <a:off x="64496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FF0E0E"/>
                </a:solidFill>
                <a:latin typeface="Times New Roman" panose="02020603050405020304"/>
                <a:ea typeface="Times New Roman" panose="02020603050405020304"/>
                <a:cs typeface="Times New Roman" panose="02020603050405020304"/>
                <a:sym typeface="Times New Roman" panose="02020603050405020304"/>
              </a:rPr>
              <a:t>C4</a:t>
            </a:r>
            <a:endParaRPr sz="2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97" name="Google Shape;10997;p152"/>
          <p:cNvCxnSpPr/>
          <p:nvPr/>
        </p:nvCxnSpPr>
        <p:spPr>
          <a:xfrm rot="10800000">
            <a:off x="2871900" y="713875"/>
            <a:ext cx="746400" cy="1687500"/>
          </a:xfrm>
          <a:prstGeom prst="straightConnector1">
            <a:avLst/>
          </a:prstGeom>
          <a:noFill/>
          <a:ln w="38100" cap="flat" cmpd="sng">
            <a:solidFill>
              <a:srgbClr val="FF0E0E"/>
            </a:solidFill>
            <a:prstDash val="solid"/>
            <a:round/>
            <a:headEnd type="none" w="med" len="med"/>
            <a:tailEnd type="none" w="med" len="med"/>
          </a:ln>
        </p:spPr>
      </p:cxnSp>
      <p:cxnSp>
        <p:nvCxnSpPr>
          <p:cNvPr id="10998" name="Google Shape;10998;p152"/>
          <p:cNvCxnSpPr/>
          <p:nvPr/>
        </p:nvCxnSpPr>
        <p:spPr>
          <a:xfrm>
            <a:off x="1987500"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9" name="Google Shape;10999;p152"/>
          <p:cNvSpPr txBox="1"/>
          <p:nvPr/>
        </p:nvSpPr>
        <p:spPr>
          <a:xfrm>
            <a:off x="-501900" y="170375"/>
            <a:ext cx="5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C4</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000" name="Google Shape;11000;p152"/>
          <p:cNvSpPr txBox="1"/>
          <p:nvPr/>
        </p:nvSpPr>
        <p:spPr>
          <a:xfrm>
            <a:off x="21787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FF0E0E"/>
                </a:solidFill>
                <a:latin typeface="Times New Roman" panose="02020603050405020304"/>
                <a:ea typeface="Times New Roman" panose="02020603050405020304"/>
                <a:cs typeface="Times New Roman" panose="02020603050405020304"/>
                <a:sym typeface="Times New Roman" panose="02020603050405020304"/>
              </a:rPr>
              <a:t>C3</a:t>
            </a:r>
            <a:endParaRPr sz="2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001" name="Google Shape;11001;p152"/>
          <p:cNvCxnSpPr/>
          <p:nvPr/>
        </p:nvCxnSpPr>
        <p:spPr>
          <a:xfrm>
            <a:off x="4572000" y="2401375"/>
            <a:ext cx="1739700" cy="2263500"/>
          </a:xfrm>
          <a:prstGeom prst="straightConnector1">
            <a:avLst/>
          </a:prstGeom>
          <a:noFill/>
          <a:ln w="38100" cap="flat" cmpd="sng">
            <a:solidFill>
              <a:srgbClr val="FF0E0E"/>
            </a:solidFill>
            <a:prstDash val="solid"/>
            <a:round/>
            <a:headEnd type="none" w="med" len="med"/>
            <a:tailEnd type="none" w="med" len="med"/>
          </a:ln>
        </p:spPr>
      </p:cxnSp>
      <p:cxnSp>
        <p:nvCxnSpPr>
          <p:cNvPr id="11002" name="Google Shape;11002;p152"/>
          <p:cNvCxnSpPr/>
          <p:nvPr/>
        </p:nvCxnSpPr>
        <p:spPr>
          <a:xfrm>
            <a:off x="6311700" y="4664875"/>
            <a:ext cx="884400" cy="0"/>
          </a:xfrm>
          <a:prstGeom prst="straightConnector1">
            <a:avLst/>
          </a:prstGeom>
          <a:noFill/>
          <a:ln w="38100" cap="flat" cmpd="sng">
            <a:solidFill>
              <a:srgbClr val="FF0E0E"/>
            </a:solidFill>
            <a:prstDash val="solid"/>
            <a:round/>
            <a:headEnd type="none" w="med" len="med"/>
            <a:tailEnd type="none" w="med" len="med"/>
          </a:ln>
        </p:spPr>
      </p:cxnSp>
      <p:sp>
        <p:nvSpPr>
          <p:cNvPr id="11003" name="Google Shape;11003;p152"/>
          <p:cNvSpPr txBox="1"/>
          <p:nvPr/>
        </p:nvSpPr>
        <p:spPr>
          <a:xfrm>
            <a:off x="6449650" y="4218725"/>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FF0E0E"/>
                </a:solidFill>
                <a:latin typeface="Times New Roman" panose="02020603050405020304"/>
                <a:ea typeface="Times New Roman" panose="02020603050405020304"/>
                <a:cs typeface="Times New Roman" panose="02020603050405020304"/>
                <a:sym typeface="Times New Roman" panose="02020603050405020304"/>
              </a:rPr>
              <a:t>Cz</a:t>
            </a:r>
            <a:endParaRPr sz="2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004" name="Google Shape;11004;p152"/>
          <p:cNvPicPr preferRelativeResize="0"/>
          <p:nvPr/>
        </p:nvPicPr>
        <p:blipFill>
          <a:blip r:embed="rId2"/>
          <a:stretch>
            <a:fillRect/>
          </a:stretch>
        </p:blipFill>
        <p:spPr>
          <a:xfrm>
            <a:off x="8381700" y="1403575"/>
            <a:ext cx="2815150" cy="28151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008"/>
        <p:cNvGrpSpPr/>
        <p:nvPr/>
      </p:nvGrpSpPr>
      <p:grpSpPr>
        <a:xfrm>
          <a:off x="0" y="0"/>
          <a:ext cx="0" cy="0"/>
          <a:chOff x="0" y="0"/>
          <a:chExt cx="0" cy="0"/>
        </a:xfrm>
      </p:grpSpPr>
      <p:pic>
        <p:nvPicPr>
          <p:cNvPr id="11009" name="Google Shape;11009;p153"/>
          <p:cNvPicPr preferRelativeResize="0"/>
          <p:nvPr/>
        </p:nvPicPr>
        <p:blipFill rotWithShape="1">
          <a:blip r:embed="rId1"/>
          <a:srcRect t="6094"/>
          <a:stretch>
            <a:fillRect/>
          </a:stretch>
        </p:blipFill>
        <p:spPr>
          <a:xfrm>
            <a:off x="3343900" y="1065825"/>
            <a:ext cx="2445527" cy="2296499"/>
          </a:xfrm>
          <a:prstGeom prst="rect">
            <a:avLst/>
          </a:prstGeom>
          <a:noFill/>
          <a:ln>
            <a:noFill/>
          </a:ln>
        </p:spPr>
      </p:pic>
      <p:sp>
        <p:nvSpPr>
          <p:cNvPr id="11010" name="Google Shape;11010;p153"/>
          <p:cNvSpPr txBox="1"/>
          <p:nvPr/>
        </p:nvSpPr>
        <p:spPr>
          <a:xfrm>
            <a:off x="3785556"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Subject #10</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11" name="Google Shape;11011;p153"/>
          <p:cNvPicPr preferRelativeResize="0"/>
          <p:nvPr/>
        </p:nvPicPr>
        <p:blipFill rotWithShape="1">
          <a:blip r:embed="rId2"/>
          <a:srcRect t="5900"/>
          <a:stretch>
            <a:fillRect/>
          </a:stretch>
        </p:blipFill>
        <p:spPr>
          <a:xfrm>
            <a:off x="5937650" y="1065925"/>
            <a:ext cx="2445527" cy="2301302"/>
          </a:xfrm>
          <a:prstGeom prst="rect">
            <a:avLst/>
          </a:prstGeom>
          <a:noFill/>
          <a:ln>
            <a:noFill/>
          </a:ln>
        </p:spPr>
      </p:pic>
      <p:sp>
        <p:nvSpPr>
          <p:cNvPr id="11012" name="Google Shape;11012;p153"/>
          <p:cNvSpPr txBox="1"/>
          <p:nvPr/>
        </p:nvSpPr>
        <p:spPr>
          <a:xfrm>
            <a:off x="6382152" y="33005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Subject #12</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13" name="Google Shape;11013;p153"/>
          <p:cNvPicPr preferRelativeResize="0"/>
          <p:nvPr/>
        </p:nvPicPr>
        <p:blipFill rotWithShape="1">
          <a:blip r:embed="rId3"/>
          <a:srcRect t="5695"/>
          <a:stretch>
            <a:fillRect/>
          </a:stretch>
        </p:blipFill>
        <p:spPr>
          <a:xfrm>
            <a:off x="750150" y="1063425"/>
            <a:ext cx="2445527" cy="2306309"/>
          </a:xfrm>
          <a:prstGeom prst="rect">
            <a:avLst/>
          </a:prstGeom>
          <a:noFill/>
          <a:ln>
            <a:noFill/>
          </a:ln>
        </p:spPr>
      </p:pic>
      <p:sp>
        <p:nvSpPr>
          <p:cNvPr id="11014" name="Google Shape;11014;p153"/>
          <p:cNvSpPr txBox="1"/>
          <p:nvPr/>
        </p:nvSpPr>
        <p:spPr>
          <a:xfrm>
            <a:off x="1197804"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Subject #3</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15" name="Google Shape;11015;p153"/>
          <p:cNvPicPr preferRelativeResize="0"/>
          <p:nvPr/>
        </p:nvPicPr>
        <p:blipFill rotWithShape="1">
          <a:blip r:embed="rId4"/>
          <a:srcRect t="5731"/>
          <a:stretch>
            <a:fillRect/>
          </a:stretch>
        </p:blipFill>
        <p:spPr>
          <a:xfrm>
            <a:off x="3343900" y="1061463"/>
            <a:ext cx="2445527" cy="230521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019"/>
        <p:cNvGrpSpPr/>
        <p:nvPr/>
      </p:nvGrpSpPr>
      <p:grpSpPr>
        <a:xfrm>
          <a:off x="0" y="0"/>
          <a:ext cx="0" cy="0"/>
          <a:chOff x="0" y="0"/>
          <a:chExt cx="0" cy="0"/>
        </a:xfrm>
      </p:grpSpPr>
      <p:pic>
        <p:nvPicPr>
          <p:cNvPr id="11020" name="Google Shape;11020;p154"/>
          <p:cNvPicPr preferRelativeResize="0"/>
          <p:nvPr/>
        </p:nvPicPr>
        <p:blipFill rotWithShape="1">
          <a:blip r:embed="rId1"/>
          <a:srcRect t="6094"/>
          <a:stretch>
            <a:fillRect/>
          </a:stretch>
        </p:blipFill>
        <p:spPr>
          <a:xfrm>
            <a:off x="3343900" y="1065825"/>
            <a:ext cx="2445527" cy="2296499"/>
          </a:xfrm>
          <a:prstGeom prst="rect">
            <a:avLst/>
          </a:prstGeom>
          <a:noFill/>
          <a:ln>
            <a:noFill/>
          </a:ln>
        </p:spPr>
      </p:pic>
      <p:sp>
        <p:nvSpPr>
          <p:cNvPr id="11021" name="Google Shape;11021;p154"/>
          <p:cNvSpPr txBox="1"/>
          <p:nvPr/>
        </p:nvSpPr>
        <p:spPr>
          <a:xfrm>
            <a:off x="408845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Subject #10</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22" name="Google Shape;11022;p154"/>
          <p:cNvPicPr preferRelativeResize="0"/>
          <p:nvPr/>
        </p:nvPicPr>
        <p:blipFill rotWithShape="1">
          <a:blip r:embed="rId2"/>
          <a:srcRect t="5900"/>
          <a:stretch>
            <a:fillRect/>
          </a:stretch>
        </p:blipFill>
        <p:spPr>
          <a:xfrm>
            <a:off x="5937638" y="1065825"/>
            <a:ext cx="2445527" cy="2301307"/>
          </a:xfrm>
          <a:prstGeom prst="rect">
            <a:avLst/>
          </a:prstGeom>
          <a:noFill/>
          <a:ln>
            <a:noFill/>
          </a:ln>
        </p:spPr>
      </p:pic>
      <p:sp>
        <p:nvSpPr>
          <p:cNvPr id="11023" name="Google Shape;11023;p154"/>
          <p:cNvSpPr txBox="1"/>
          <p:nvPr/>
        </p:nvSpPr>
        <p:spPr>
          <a:xfrm>
            <a:off x="6715513" y="32950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Subject #12</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24" name="Google Shape;11024;p154"/>
          <p:cNvPicPr preferRelativeResize="0"/>
          <p:nvPr/>
        </p:nvPicPr>
        <p:blipFill rotWithShape="1">
          <a:blip r:embed="rId3"/>
          <a:srcRect t="5695"/>
          <a:stretch>
            <a:fillRect/>
          </a:stretch>
        </p:blipFill>
        <p:spPr>
          <a:xfrm>
            <a:off x="750150" y="1063425"/>
            <a:ext cx="2445527" cy="2306309"/>
          </a:xfrm>
          <a:prstGeom prst="rect">
            <a:avLst/>
          </a:prstGeom>
          <a:noFill/>
          <a:ln>
            <a:noFill/>
          </a:ln>
        </p:spPr>
      </p:pic>
      <p:sp>
        <p:nvSpPr>
          <p:cNvPr id="11025" name="Google Shape;11025;p154"/>
          <p:cNvSpPr txBox="1"/>
          <p:nvPr/>
        </p:nvSpPr>
        <p:spPr>
          <a:xfrm>
            <a:off x="149470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Subject #3</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026" name="Google Shape;11026;p154"/>
          <p:cNvCxnSpPr/>
          <p:nvPr/>
        </p:nvCxnSpPr>
        <p:spPr>
          <a:xfrm>
            <a:off x="394250" y="1176700"/>
            <a:ext cx="7982100" cy="2474700"/>
          </a:xfrm>
          <a:prstGeom prst="straightConnector1">
            <a:avLst/>
          </a:prstGeom>
          <a:noFill/>
          <a:ln w="9525" cap="flat" cmpd="sng">
            <a:solidFill>
              <a:schemeClr val="dk2"/>
            </a:solidFill>
            <a:prstDash val="solid"/>
            <a:round/>
            <a:headEnd type="none" w="med" len="med"/>
            <a:tailEnd type="none" w="med" len="med"/>
          </a:ln>
        </p:spPr>
      </p:cxnSp>
      <p:cxnSp>
        <p:nvCxnSpPr>
          <p:cNvPr id="11027" name="Google Shape;11027;p154"/>
          <p:cNvCxnSpPr/>
          <p:nvPr/>
        </p:nvCxnSpPr>
        <p:spPr>
          <a:xfrm rot="10800000" flipH="1">
            <a:off x="448850" y="915950"/>
            <a:ext cx="7878900" cy="253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031"/>
        <p:cNvGrpSpPr/>
        <p:nvPr/>
      </p:nvGrpSpPr>
      <p:grpSpPr>
        <a:xfrm>
          <a:off x="0" y="0"/>
          <a:ext cx="0" cy="0"/>
          <a:chOff x="0" y="0"/>
          <a:chExt cx="0" cy="0"/>
        </a:xfrm>
      </p:grpSpPr>
      <p:sp>
        <p:nvSpPr>
          <p:cNvPr id="11032" name="Google Shape;11032;p155"/>
          <p:cNvSpPr/>
          <p:nvPr/>
        </p:nvSpPr>
        <p:spPr>
          <a:xfrm>
            <a:off x="36748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3" name="Google Shape;11033;p155"/>
          <p:cNvSpPr/>
          <p:nvPr/>
        </p:nvSpPr>
        <p:spPr>
          <a:xfrm>
            <a:off x="4350418"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4" name="Google Shape;11034;p155"/>
          <p:cNvSpPr/>
          <p:nvPr/>
        </p:nvSpPr>
        <p:spPr>
          <a:xfrm>
            <a:off x="50259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5" name="Google Shape;11035;p155"/>
          <p:cNvSpPr/>
          <p:nvPr/>
        </p:nvSpPr>
        <p:spPr>
          <a:xfrm>
            <a:off x="57015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6" name="Google Shape;11036;p155"/>
          <p:cNvSpPr/>
          <p:nvPr/>
        </p:nvSpPr>
        <p:spPr>
          <a:xfrm>
            <a:off x="63770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7" name="Google Shape;11037;p155"/>
          <p:cNvSpPr/>
          <p:nvPr/>
        </p:nvSpPr>
        <p:spPr>
          <a:xfrm>
            <a:off x="7052630"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8" name="Google Shape;11038;p155"/>
          <p:cNvSpPr/>
          <p:nvPr/>
        </p:nvSpPr>
        <p:spPr>
          <a:xfrm>
            <a:off x="77281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9" name="Google Shape;11039;p155"/>
          <p:cNvSpPr/>
          <p:nvPr/>
        </p:nvSpPr>
        <p:spPr>
          <a:xfrm>
            <a:off x="84037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0" name="Google Shape;11040;p155"/>
          <p:cNvSpPr/>
          <p:nvPr/>
        </p:nvSpPr>
        <p:spPr>
          <a:xfrm>
            <a:off x="9537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1" name="Google Shape;11041;p155"/>
          <p:cNvSpPr/>
          <p:nvPr/>
        </p:nvSpPr>
        <p:spPr>
          <a:xfrm>
            <a:off x="1634055"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2" name="Google Shape;11042;p155"/>
          <p:cNvSpPr/>
          <p:nvPr/>
        </p:nvSpPr>
        <p:spPr>
          <a:xfrm>
            <a:off x="231432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3" name="Google Shape;11043;p155"/>
          <p:cNvSpPr/>
          <p:nvPr/>
        </p:nvSpPr>
        <p:spPr>
          <a:xfrm>
            <a:off x="2994596"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044" name="Google Shape;11044;p155"/>
          <p:cNvPicPr preferRelativeResize="0"/>
          <p:nvPr/>
        </p:nvPicPr>
        <p:blipFill rotWithShape="1">
          <a:blip r:embed="rId1"/>
          <a:srcRect t="5695"/>
          <a:stretch>
            <a:fillRect/>
          </a:stretch>
        </p:blipFill>
        <p:spPr>
          <a:xfrm>
            <a:off x="771800" y="997563"/>
            <a:ext cx="727849" cy="662584"/>
          </a:xfrm>
          <a:prstGeom prst="rect">
            <a:avLst/>
          </a:prstGeom>
          <a:noFill/>
          <a:ln>
            <a:noFill/>
          </a:ln>
        </p:spPr>
      </p:pic>
      <p:cxnSp>
        <p:nvCxnSpPr>
          <p:cNvPr id="11045" name="Google Shape;11045;p155"/>
          <p:cNvCxnSpPr/>
          <p:nvPr/>
        </p:nvCxnSpPr>
        <p:spPr>
          <a:xfrm>
            <a:off x="751750" y="818488"/>
            <a:ext cx="0" cy="3506400"/>
          </a:xfrm>
          <a:prstGeom prst="straightConnector1">
            <a:avLst/>
          </a:prstGeom>
          <a:noFill/>
          <a:ln w="9525" cap="flat" cmpd="sng">
            <a:solidFill>
              <a:schemeClr val="dk1"/>
            </a:solidFill>
            <a:prstDash val="solid"/>
            <a:round/>
            <a:headEnd type="triangle" w="med" len="med"/>
            <a:tailEnd type="none" w="med" len="med"/>
          </a:ln>
        </p:spPr>
      </p:cxnSp>
      <p:cxnSp>
        <p:nvCxnSpPr>
          <p:cNvPr id="11046" name="Google Shape;11046;p155"/>
          <p:cNvCxnSpPr/>
          <p:nvPr/>
        </p:nvCxnSpPr>
        <p:spPr>
          <a:xfrm>
            <a:off x="751750" y="4325015"/>
            <a:ext cx="8169600" cy="0"/>
          </a:xfrm>
          <a:prstGeom prst="straightConnector1">
            <a:avLst/>
          </a:prstGeom>
          <a:noFill/>
          <a:ln w="9525" cap="flat" cmpd="sng">
            <a:solidFill>
              <a:schemeClr val="dk1"/>
            </a:solidFill>
            <a:prstDash val="solid"/>
            <a:round/>
            <a:headEnd type="none" w="med" len="med"/>
            <a:tailEnd type="triangle" w="med" len="med"/>
          </a:ln>
        </p:spPr>
      </p:cxnSp>
      <p:pic>
        <p:nvPicPr>
          <p:cNvPr id="11047" name="Google Shape;11047;p155"/>
          <p:cNvPicPr preferRelativeResize="0"/>
          <p:nvPr/>
        </p:nvPicPr>
        <p:blipFill rotWithShape="1">
          <a:blip r:embed="rId1"/>
          <a:srcRect t="5695"/>
          <a:stretch>
            <a:fillRect/>
          </a:stretch>
        </p:blipFill>
        <p:spPr>
          <a:xfrm>
            <a:off x="1452075" y="997563"/>
            <a:ext cx="727849" cy="662584"/>
          </a:xfrm>
          <a:prstGeom prst="rect">
            <a:avLst/>
          </a:prstGeom>
          <a:noFill/>
          <a:ln>
            <a:noFill/>
          </a:ln>
        </p:spPr>
      </p:pic>
      <p:pic>
        <p:nvPicPr>
          <p:cNvPr id="11048" name="Google Shape;11048;p155"/>
          <p:cNvPicPr preferRelativeResize="0"/>
          <p:nvPr/>
        </p:nvPicPr>
        <p:blipFill rotWithShape="1">
          <a:blip r:embed="rId1"/>
          <a:srcRect t="5695"/>
          <a:stretch>
            <a:fillRect/>
          </a:stretch>
        </p:blipFill>
        <p:spPr>
          <a:xfrm>
            <a:off x="2132350" y="997563"/>
            <a:ext cx="727849" cy="662584"/>
          </a:xfrm>
          <a:prstGeom prst="rect">
            <a:avLst/>
          </a:prstGeom>
          <a:noFill/>
          <a:ln>
            <a:noFill/>
          </a:ln>
        </p:spPr>
      </p:pic>
      <p:pic>
        <p:nvPicPr>
          <p:cNvPr id="11049" name="Google Shape;11049;p155"/>
          <p:cNvPicPr preferRelativeResize="0"/>
          <p:nvPr/>
        </p:nvPicPr>
        <p:blipFill rotWithShape="1">
          <a:blip r:embed="rId1"/>
          <a:srcRect t="5695"/>
          <a:stretch>
            <a:fillRect/>
          </a:stretch>
        </p:blipFill>
        <p:spPr>
          <a:xfrm>
            <a:off x="2812625" y="997563"/>
            <a:ext cx="727849" cy="66258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053"/>
        <p:cNvGrpSpPr/>
        <p:nvPr/>
      </p:nvGrpSpPr>
      <p:grpSpPr>
        <a:xfrm>
          <a:off x="0" y="0"/>
          <a:ext cx="0" cy="0"/>
          <a:chOff x="0" y="0"/>
          <a:chExt cx="0" cy="0"/>
        </a:xfrm>
      </p:grpSpPr>
      <p:sp>
        <p:nvSpPr>
          <p:cNvPr id="11054" name="Google Shape;11054;p156"/>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5" name="Google Shape;11055;p156"/>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56" name="Google Shape;11056;p156"/>
          <p:cNvPicPr preferRelativeResize="0"/>
          <p:nvPr/>
        </p:nvPicPr>
        <p:blipFill>
          <a:blip r:embed="rId1"/>
          <a:stretch>
            <a:fillRect/>
          </a:stretch>
        </p:blipFill>
        <p:spPr>
          <a:xfrm>
            <a:off x="77174" y="192375"/>
            <a:ext cx="2260526" cy="1706398"/>
          </a:xfrm>
          <a:prstGeom prst="rect">
            <a:avLst/>
          </a:prstGeom>
          <a:noFill/>
          <a:ln>
            <a:noFill/>
          </a:ln>
        </p:spPr>
      </p:pic>
      <p:pic>
        <p:nvPicPr>
          <p:cNvPr id="11057" name="Google Shape;11057;p156"/>
          <p:cNvPicPr preferRelativeResize="0"/>
          <p:nvPr/>
        </p:nvPicPr>
        <p:blipFill>
          <a:blip r:embed="rId2"/>
          <a:stretch>
            <a:fillRect/>
          </a:stretch>
        </p:blipFill>
        <p:spPr>
          <a:xfrm>
            <a:off x="77925" y="2524288"/>
            <a:ext cx="2414249" cy="1810687"/>
          </a:xfrm>
          <a:prstGeom prst="rect">
            <a:avLst/>
          </a:prstGeom>
          <a:noFill/>
          <a:ln>
            <a:noFill/>
          </a:ln>
        </p:spPr>
      </p:pic>
      <p:sp>
        <p:nvSpPr>
          <p:cNvPr id="11058" name="Google Shape;11058;p156"/>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9" name="Google Shape;11059;p156"/>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0" name="Google Shape;11060;p156"/>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1" name="Google Shape;11061;p156"/>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2" name="Google Shape;11062;p156"/>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3" name="Google Shape;11063;p156"/>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4" name="Google Shape;11064;p156"/>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5" name="Google Shape;11065;p156"/>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6" name="Google Shape;11066;p156"/>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7" name="Google Shape;11067;p156"/>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8" name="Google Shape;11068;p156"/>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9" name="Google Shape;11069;p156"/>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70" name="Google Shape;11070;p156"/>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71" name="Google Shape;11071;p156"/>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72" name="Google Shape;11072;p156"/>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3" name="Google Shape;11073;p156"/>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4" name="Google Shape;11074;p156"/>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5" name="Google Shape;11075;p156"/>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6" name="Google Shape;11076;p156"/>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7" name="Google Shape;11077;p156"/>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8" name="Google Shape;11078;p156"/>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9" name="Google Shape;11079;p156"/>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0" name="Google Shape;11080;p156"/>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1" name="Google Shape;11081;p156"/>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2" name="Google Shape;11082;p156"/>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3" name="Google Shape;11083;p156"/>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084" name="Google Shape;11084;p156"/>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1085" name="Google Shape;11085;p156"/>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6" name="Google Shape;11086;p156"/>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7" name="Google Shape;11087;p156"/>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8" name="Google Shape;11088;p156"/>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9" name="Google Shape;11089;p156"/>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90" name="Google Shape;11090;p156"/>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1" name="Google Shape;11091;p156"/>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92" name="Google Shape;11092;p156"/>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3" name="Google Shape;11093;p156"/>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4" name="Google Shape;11094;p156"/>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095" name="Google Shape;11095;p156"/>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96" name="Google Shape;11096;p156"/>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7" name="Google Shape;11097;p156"/>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098" name="Google Shape;11098;p156"/>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099" name="Google Shape;11099;p156"/>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0" name="Google Shape;11100;p156"/>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1" name="Google Shape;11101;p156"/>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02" name="Google Shape;11102;p156"/>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3" name="Google Shape;11103;p156"/>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104" name="Google Shape;11104;p156"/>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5" name="Google Shape;11105;p156"/>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6" name="Google Shape;11106;p156"/>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07" name="Google Shape;11107;p156"/>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8" name="Google Shape;11108;p156"/>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9" name="Google Shape;11109;p156"/>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10" name="Google Shape;11110;p156"/>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11" name="Google Shape;11111;p156"/>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12" name="Google Shape;11112;p156"/>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113" name="Google Shape;11113;p156"/>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14" name="Google Shape;11114;p156"/>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15" name="Google Shape;11115;p156"/>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16" name="Google Shape;11116;p156"/>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17" name="Google Shape;11117;p156"/>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18" name="Google Shape;11118;p156"/>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119" name="Google Shape;11119;p156"/>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20" name="Google Shape;11120;p156"/>
          <p:cNvCxnSpPr>
            <a:stCxn id="11091" idx="3"/>
            <a:endCxn id="11106"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21" name="Google Shape;11121;p156"/>
          <p:cNvCxnSpPr>
            <a:stCxn id="11097" idx="3"/>
            <a:endCxn id="11112"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22" name="Google Shape;11122;p156"/>
          <p:cNvCxnSpPr>
            <a:stCxn id="11101" idx="3"/>
            <a:endCxn id="11116"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23" name="Google Shape;11123;p156"/>
          <p:cNvCxnSpPr>
            <a:stCxn id="11103" idx="3"/>
            <a:endCxn id="11118"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24" name="Google Shape;11124;p156"/>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25" name="Google Shape;11125;p156"/>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26" name="Google Shape;11126;p156"/>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27" name="Google Shape;11127;p156"/>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28" name="Google Shape;11128;p156"/>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29" name="Google Shape;11129;p156"/>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0" name="Google Shape;11130;p156"/>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1" name="Google Shape;11131;p156"/>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2" name="Google Shape;11132;p156"/>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3" name="Google Shape;11133;p156"/>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4" name="Google Shape;11134;p156"/>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35" name="Google Shape;11135;p156"/>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6" name="Google Shape;11136;p156"/>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7" name="Google Shape;11137;p156"/>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8" name="Google Shape;11138;p156"/>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39" name="Google Shape;11139;p156"/>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0" name="Google Shape;11140;p156"/>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1" name="Google Shape;11141;p156"/>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42" name="Google Shape;11142;p156"/>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43" name="Google Shape;11143;p156"/>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44" name="Google Shape;11144;p156"/>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45" name="Google Shape;11145;p156"/>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46" name="Google Shape;11146;p156"/>
          <p:cNvCxnSpPr>
            <a:stCxn id="11072" idx="3"/>
            <a:endCxn id="11076"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7" name="Google Shape;11147;p156"/>
          <p:cNvCxnSpPr>
            <a:stCxn id="11073" idx="3"/>
            <a:endCxn id="11077"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8" name="Google Shape;11148;p156"/>
          <p:cNvCxnSpPr>
            <a:stCxn id="11074" idx="3"/>
            <a:endCxn id="11078"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9" name="Google Shape;11149;p156"/>
          <p:cNvCxnSpPr>
            <a:stCxn id="11075" idx="3"/>
            <a:endCxn id="11079"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50" name="Google Shape;11150;p156"/>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51" name="Google Shape;11151;p156"/>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52" name="Google Shape;11152;p156"/>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53" name="Google Shape;11153;p156"/>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54" name="Google Shape;11154;p156"/>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55" name="Google Shape;11155;p156"/>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6" name="Google Shape;11156;p156"/>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57" name="Google Shape;11157;p156"/>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8" name="Google Shape;11158;p156"/>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9" name="Google Shape;11159;p156"/>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0" name="Google Shape;11160;p156"/>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1" name="Google Shape;11161;p156"/>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62" name="Google Shape;11162;p156"/>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3" name="Google Shape;11163;p156"/>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64" name="Google Shape;11164;p156"/>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5" name="Google Shape;11165;p156"/>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166" name="Google Shape;11166;p156"/>
          <p:cNvCxnSpPr>
            <a:endCxn id="11156"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7" name="Google Shape;11167;p156"/>
          <p:cNvCxnSpPr>
            <a:endCxn id="11161"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8" name="Google Shape;11168;p156"/>
          <p:cNvCxnSpPr>
            <a:endCxn id="11163"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9" name="Google Shape;11169;p156"/>
          <p:cNvCxnSpPr>
            <a:endCxn id="11165"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70" name="Google Shape;11170;p156"/>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71" name="Google Shape;11171;p156"/>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72" name="Google Shape;11172;p156"/>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73" name="Google Shape;11173;p156"/>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74" name="Google Shape;11174;p156"/>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75" name="Google Shape;11175;p156"/>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76" name="Google Shape;11176;p156"/>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77" name="Google Shape;11177;p156"/>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78" name="Google Shape;11178;p156"/>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9" name="Google Shape;11179;p156"/>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0" name="Google Shape;11180;p156"/>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81" name="Google Shape;11181;p156"/>
          <p:cNvCxnSpPr>
            <a:endCxn id="11174"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82" name="Google Shape;11182;p156"/>
          <p:cNvCxnSpPr>
            <a:endCxn id="11175"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83" name="Google Shape;11183;p156"/>
          <p:cNvCxnSpPr>
            <a:endCxn id="11176"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84" name="Google Shape;11184;p156"/>
          <p:cNvCxnSpPr>
            <a:endCxn id="11177"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85" name="Google Shape;11185;p156"/>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86" name="Google Shape;11186;p156"/>
          <p:cNvCxnSpPr>
            <a:stCxn id="11156" idx="3"/>
            <a:endCxn id="11185"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1187" name="Google Shape;11187;p156"/>
          <p:cNvCxnSpPr>
            <a:stCxn id="11161" idx="3"/>
            <a:endCxn id="11185"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1188" name="Google Shape;11188;p156"/>
          <p:cNvCxnSpPr>
            <a:stCxn id="11163" idx="3"/>
            <a:endCxn id="11185"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1189" name="Google Shape;11189;p156"/>
          <p:cNvCxnSpPr>
            <a:stCxn id="11165" idx="3"/>
            <a:endCxn id="11185"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1190" name="Google Shape;11190;p156"/>
          <p:cNvCxnSpPr>
            <a:stCxn id="11174" idx="3"/>
            <a:endCxn id="11185"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1191" name="Google Shape;11191;p156"/>
          <p:cNvCxnSpPr>
            <a:stCxn id="11175" idx="3"/>
            <a:endCxn id="11185"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1192" name="Google Shape;11192;p156"/>
          <p:cNvCxnSpPr>
            <a:stCxn id="11176" idx="3"/>
            <a:endCxn id="11185"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1193" name="Google Shape;11193;p156"/>
          <p:cNvCxnSpPr>
            <a:stCxn id="11185" idx="2"/>
            <a:endCxn id="11177"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1194" name="Google Shape;11194;p156"/>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95" name="Google Shape;11195;p156"/>
          <p:cNvCxnSpPr>
            <a:stCxn id="11185"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1196" name="Google Shape;11196;p156"/>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7" name="Google Shape;11197;p156"/>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8" name="Google Shape;11198;p156"/>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1199" name="Google Shape;11199;p156"/>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0" name="Google Shape;11200;p156"/>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201" name="Google Shape;11201;p156"/>
          <p:cNvPicPr preferRelativeResize="0"/>
          <p:nvPr/>
        </p:nvPicPr>
        <p:blipFill>
          <a:blip r:embed="rId3"/>
          <a:stretch>
            <a:fillRect/>
          </a:stretch>
        </p:blipFill>
        <p:spPr>
          <a:xfrm>
            <a:off x="3385325" y="2830688"/>
            <a:ext cx="756877" cy="680940"/>
          </a:xfrm>
          <a:prstGeom prst="rect">
            <a:avLst/>
          </a:prstGeom>
          <a:noFill/>
          <a:ln>
            <a:noFill/>
          </a:ln>
        </p:spPr>
      </p:pic>
      <p:pic>
        <p:nvPicPr>
          <p:cNvPr id="11202" name="Google Shape;11202;p156"/>
          <p:cNvPicPr preferRelativeResize="0"/>
          <p:nvPr/>
        </p:nvPicPr>
        <p:blipFill>
          <a:blip r:embed="rId4"/>
          <a:stretch>
            <a:fillRect/>
          </a:stretch>
        </p:blipFill>
        <p:spPr>
          <a:xfrm>
            <a:off x="3128983" y="3217010"/>
            <a:ext cx="756865" cy="680959"/>
          </a:xfrm>
          <a:prstGeom prst="rect">
            <a:avLst/>
          </a:prstGeom>
          <a:noFill/>
          <a:ln>
            <a:noFill/>
          </a:ln>
        </p:spPr>
      </p:pic>
      <p:pic>
        <p:nvPicPr>
          <p:cNvPr id="11203" name="Google Shape;11203;p156"/>
          <p:cNvPicPr preferRelativeResize="0"/>
          <p:nvPr/>
        </p:nvPicPr>
        <p:blipFill>
          <a:blip r:embed="rId4"/>
          <a:stretch>
            <a:fillRect/>
          </a:stretch>
        </p:blipFill>
        <p:spPr>
          <a:xfrm>
            <a:off x="3022696" y="3327718"/>
            <a:ext cx="756865" cy="680959"/>
          </a:xfrm>
          <a:prstGeom prst="rect">
            <a:avLst/>
          </a:prstGeom>
          <a:noFill/>
          <a:ln>
            <a:noFill/>
          </a:ln>
        </p:spPr>
      </p:pic>
      <p:pic>
        <p:nvPicPr>
          <p:cNvPr id="11204" name="Google Shape;11204;p156"/>
          <p:cNvPicPr preferRelativeResize="0"/>
          <p:nvPr/>
        </p:nvPicPr>
        <p:blipFill>
          <a:blip r:embed="rId4"/>
          <a:stretch>
            <a:fillRect/>
          </a:stretch>
        </p:blipFill>
        <p:spPr>
          <a:xfrm>
            <a:off x="2921725" y="3442526"/>
            <a:ext cx="730516" cy="680966"/>
          </a:xfrm>
          <a:prstGeom prst="rect">
            <a:avLst/>
          </a:prstGeom>
          <a:noFill/>
          <a:ln>
            <a:noFill/>
          </a:ln>
        </p:spPr>
      </p:pic>
      <p:sp>
        <p:nvSpPr>
          <p:cNvPr id="11205" name="Google Shape;11205;p156"/>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6" name="Google Shape;11206;p156"/>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7" name="Google Shape;11207;p156"/>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208" name="Google Shape;11208;p156"/>
          <p:cNvPicPr preferRelativeResize="0"/>
          <p:nvPr/>
        </p:nvPicPr>
        <p:blipFill>
          <a:blip r:embed="rId5"/>
          <a:stretch>
            <a:fillRect/>
          </a:stretch>
        </p:blipFill>
        <p:spPr>
          <a:xfrm>
            <a:off x="3381127" y="530894"/>
            <a:ext cx="709228" cy="644086"/>
          </a:xfrm>
          <a:prstGeom prst="rect">
            <a:avLst/>
          </a:prstGeom>
          <a:noFill/>
          <a:ln>
            <a:noFill/>
          </a:ln>
        </p:spPr>
      </p:pic>
      <p:sp>
        <p:nvSpPr>
          <p:cNvPr id="11209" name="Google Shape;11209;p156"/>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0" name="Google Shape;11210;p156"/>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1" name="Google Shape;11211;p156"/>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212" name="Google Shape;11212;p156"/>
          <p:cNvPicPr preferRelativeResize="0"/>
          <p:nvPr/>
        </p:nvPicPr>
        <p:blipFill>
          <a:blip r:embed="rId5"/>
          <a:stretch>
            <a:fillRect/>
          </a:stretch>
        </p:blipFill>
        <p:spPr>
          <a:xfrm>
            <a:off x="3130204" y="867208"/>
            <a:ext cx="709228" cy="644086"/>
          </a:xfrm>
          <a:prstGeom prst="rect">
            <a:avLst/>
          </a:prstGeom>
          <a:noFill/>
          <a:ln>
            <a:noFill/>
          </a:ln>
        </p:spPr>
      </p:pic>
      <p:pic>
        <p:nvPicPr>
          <p:cNvPr id="11213" name="Google Shape;11213;p156"/>
          <p:cNvPicPr preferRelativeResize="0"/>
          <p:nvPr/>
        </p:nvPicPr>
        <p:blipFill>
          <a:blip r:embed="rId5"/>
          <a:stretch>
            <a:fillRect/>
          </a:stretch>
        </p:blipFill>
        <p:spPr>
          <a:xfrm>
            <a:off x="3036659" y="971928"/>
            <a:ext cx="709228" cy="644086"/>
          </a:xfrm>
          <a:prstGeom prst="rect">
            <a:avLst/>
          </a:prstGeom>
          <a:noFill/>
          <a:ln>
            <a:noFill/>
          </a:ln>
        </p:spPr>
      </p:pic>
      <p:pic>
        <p:nvPicPr>
          <p:cNvPr id="11214" name="Google Shape;11214;p156"/>
          <p:cNvPicPr preferRelativeResize="0"/>
          <p:nvPr/>
        </p:nvPicPr>
        <p:blipFill>
          <a:blip r:embed="rId5"/>
          <a:stretch>
            <a:fillRect/>
          </a:stretch>
        </p:blipFill>
        <p:spPr>
          <a:xfrm>
            <a:off x="2951613" y="1080527"/>
            <a:ext cx="709228" cy="644086"/>
          </a:xfrm>
          <a:prstGeom prst="rect">
            <a:avLst/>
          </a:prstGeom>
          <a:noFill/>
          <a:ln>
            <a:noFill/>
          </a:ln>
        </p:spPr>
      </p:pic>
      <p:sp>
        <p:nvSpPr>
          <p:cNvPr id="11215" name="Google Shape;11215;p156"/>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Amplitude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11216" name="Google Shape;11216;p156"/>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PSD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217" name="Google Shape;11217;p156"/>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Temporal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18" name="Google Shape;11218;p156"/>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19" name="Google Shape;11219;p156"/>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 EEG Topographic Map Generation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220" name="Google Shape;11220;p156"/>
          <p:cNvCxnSpPr>
            <a:stCxn id="11185"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1221" name="Google Shape;11221;p156"/>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(b) DSNN for Spatial-Spectral-Temporal Representation Learning</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22" name="Google Shape;11222;p156"/>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RNN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223" name="Google Shape;11223;p156"/>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224" name="Google Shape;11224;p156"/>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225" name="Google Shape;11225;p156"/>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6" name="Google Shape;11226;p156"/>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7" name="Google Shape;11227;p156"/>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Softmax</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Layer</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28" name="Google Shape;11228;p156"/>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9" name="Google Shape;11229;p156"/>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0" name="Google Shape;11230;p156"/>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231" name="Google Shape;11231;p156"/>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1232" name="Google Shape;11232;p156"/>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1233" name="Google Shape;11233;p156"/>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11234" name="Google Shape;11234;p156"/>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5" name="Google Shape;11235;p156"/>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11236" name="Google Shape;11236;p156"/>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7" name="Google Shape;11237;p156"/>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8" name="Google Shape;11238;p156"/>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9" name="Google Shape;11239;p156"/>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0" name="Google Shape;11240;p156"/>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1" name="Google Shape;11241;p156"/>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42" name="Google Shape;11242;p156"/>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3" name="Google Shape;11243;p156"/>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4" name="Google Shape;11244;p156"/>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5" name="Google Shape;11245;p156"/>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1000ms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6" name="Google Shape;11246;p156"/>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7" name="Google Shape;11247;p156"/>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8" name="Google Shape;11248;p156"/>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9" name="Google Shape;11249;p156"/>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50Hz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50" name="Google Shape;11250;p156"/>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1" name="Google Shape;11251;p156"/>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 MI Classification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52" name="Google Shape;11252;p156"/>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3" name="Google Shape;11253;p156"/>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Frequency (Hz)</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54" name="Google Shape;11254;p156"/>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5" name="Google Shape;11255;p156"/>
          <p:cNvSpPr txBox="1"/>
          <p:nvPr/>
        </p:nvSpPr>
        <p:spPr>
          <a:xfrm rot="-5400000">
            <a:off x="-460672" y="331365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56" name="Google Shape;11256;p156"/>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7" name="Google Shape;11257;p156"/>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58" name="Google Shape;11258;p156"/>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9" name="Google Shape;11259;p156"/>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0" name="Google Shape;11260;p156"/>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EEG (64 channels)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61" name="Google Shape;11261;p156"/>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2" name="Google Shape;11262;p156"/>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EEG (64 channels)</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63" name="Google Shape;11263;p156"/>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4" name="Google Shape;11264;p156"/>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5" name="Google Shape;11265;p156"/>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11266" name="Google Shape;11266;p156"/>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11267" name="Google Shape;11267;p156"/>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11268" name="Google Shape;11268;p156"/>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11269" name="Google Shape;11269;p156"/>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11270" name="Google Shape;11270;p156"/>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1271" name="Google Shape;11271;p156"/>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2" name="Google Shape;11272;p156"/>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3" name="Google Shape;11273;p156"/>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11274" name="Google Shape;11274;p156"/>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11275" name="Google Shape;11275;p156"/>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11276" name="Google Shape;11276;p156"/>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11277" name="Google Shape;11277;p156"/>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11278" name="Google Shape;11278;p156"/>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1279" name="Google Shape;11279;p156"/>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0" name="Google Shape;11280;p156"/>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1281" name="Google Shape;11281;p156"/>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11282" name="Google Shape;11282;p156"/>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11283" name="Google Shape;11283;p156"/>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11284" name="Google Shape;11284;p156"/>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11285" name="Google Shape;11285;p156"/>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11286" name="Google Shape;11286;p156"/>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11287" name="Google Shape;11287;p156"/>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11288" name="Google Shape;11288;p156"/>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11289" name="Google Shape;11289;p156"/>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11290" name="Google Shape;11290;p156"/>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11291" name="Google Shape;11291;p156"/>
          <p:cNvSpPr txBox="1"/>
          <p:nvPr/>
        </p:nvSpPr>
        <p:spPr>
          <a:xfrm rot="-5400000">
            <a:off x="-464247" y="8916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295"/>
        <p:cNvGrpSpPr/>
        <p:nvPr/>
      </p:nvGrpSpPr>
      <p:grpSpPr>
        <a:xfrm>
          <a:off x="0" y="0"/>
          <a:ext cx="0" cy="0"/>
          <a:chOff x="0" y="0"/>
          <a:chExt cx="0" cy="0"/>
        </a:xfrm>
      </p:grpSpPr>
      <p:sp>
        <p:nvSpPr>
          <p:cNvPr id="11296" name="Google Shape;11296;p157"/>
          <p:cNvSpPr txBox="1"/>
          <p:nvPr/>
        </p:nvSpPr>
        <p:spPr>
          <a:xfrm>
            <a:off x="6002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0.5</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297" name="Google Shape;11297;p157"/>
          <p:cNvSpPr txBox="1"/>
          <p:nvPr/>
        </p:nvSpPr>
        <p:spPr>
          <a:xfrm>
            <a:off x="6363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298" name="Google Shape;11298;p157"/>
          <p:cNvSpPr/>
          <p:nvPr/>
        </p:nvSpPr>
        <p:spPr>
          <a:xfrm>
            <a:off x="4892725" y="3070900"/>
            <a:ext cx="363900" cy="12585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9" name="Google Shape;11299;p157"/>
          <p:cNvSpPr/>
          <p:nvPr/>
        </p:nvSpPr>
        <p:spPr>
          <a:xfrm>
            <a:off x="5692075" y="2693175"/>
            <a:ext cx="363900" cy="16368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0" name="Google Shape;11300;p157"/>
          <p:cNvSpPr/>
          <p:nvPr/>
        </p:nvSpPr>
        <p:spPr>
          <a:xfrm>
            <a:off x="6500950" y="2300725"/>
            <a:ext cx="363900" cy="2028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1" name="Google Shape;11301;p157"/>
          <p:cNvSpPr/>
          <p:nvPr/>
        </p:nvSpPr>
        <p:spPr>
          <a:xfrm>
            <a:off x="7309825" y="2099600"/>
            <a:ext cx="363900" cy="2229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2" name="Google Shape;11302;p157"/>
          <p:cNvSpPr/>
          <p:nvPr/>
        </p:nvSpPr>
        <p:spPr>
          <a:xfrm>
            <a:off x="1359475" y="3306350"/>
            <a:ext cx="363900" cy="10233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3" name="Google Shape;11303;p157"/>
          <p:cNvSpPr/>
          <p:nvPr/>
        </p:nvSpPr>
        <p:spPr>
          <a:xfrm>
            <a:off x="2158825" y="2737325"/>
            <a:ext cx="363900" cy="1592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4" name="Google Shape;11304;p157"/>
          <p:cNvSpPr/>
          <p:nvPr/>
        </p:nvSpPr>
        <p:spPr>
          <a:xfrm>
            <a:off x="2967700" y="2692825"/>
            <a:ext cx="363900" cy="16368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5" name="Google Shape;11305;p157"/>
          <p:cNvSpPr/>
          <p:nvPr/>
        </p:nvSpPr>
        <p:spPr>
          <a:xfrm>
            <a:off x="3776575" y="2168276"/>
            <a:ext cx="363900" cy="2161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306" name="Google Shape;11306;p157"/>
          <p:cNvPicPr preferRelativeResize="0"/>
          <p:nvPr/>
        </p:nvPicPr>
        <p:blipFill rotWithShape="1">
          <a:blip r:embed="rId1"/>
          <a:srcRect t="5695"/>
          <a:stretch>
            <a:fillRect/>
          </a:stretch>
        </p:blipFill>
        <p:spPr>
          <a:xfrm>
            <a:off x="1110300" y="1002488"/>
            <a:ext cx="862249" cy="784927"/>
          </a:xfrm>
          <a:prstGeom prst="rect">
            <a:avLst/>
          </a:prstGeom>
          <a:noFill/>
          <a:ln>
            <a:noFill/>
          </a:ln>
        </p:spPr>
      </p:pic>
      <p:cxnSp>
        <p:nvCxnSpPr>
          <p:cNvPr id="11307" name="Google Shape;11307;p157"/>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308" name="Google Shape;11308;p157"/>
          <p:cNvPicPr preferRelativeResize="0"/>
          <p:nvPr/>
        </p:nvPicPr>
        <p:blipFill rotWithShape="1">
          <a:blip r:embed="rId1"/>
          <a:srcRect t="5695"/>
          <a:stretch>
            <a:fillRect/>
          </a:stretch>
        </p:blipFill>
        <p:spPr>
          <a:xfrm>
            <a:off x="1909650" y="1002490"/>
            <a:ext cx="862249" cy="784922"/>
          </a:xfrm>
          <a:prstGeom prst="rect">
            <a:avLst/>
          </a:prstGeom>
          <a:noFill/>
          <a:ln>
            <a:noFill/>
          </a:ln>
        </p:spPr>
      </p:pic>
      <p:pic>
        <p:nvPicPr>
          <p:cNvPr id="11309" name="Google Shape;11309;p157"/>
          <p:cNvPicPr preferRelativeResize="0"/>
          <p:nvPr/>
        </p:nvPicPr>
        <p:blipFill rotWithShape="1">
          <a:blip r:embed="rId1"/>
          <a:srcRect t="5695"/>
          <a:stretch>
            <a:fillRect/>
          </a:stretch>
        </p:blipFill>
        <p:spPr>
          <a:xfrm>
            <a:off x="2718525" y="1002490"/>
            <a:ext cx="862249" cy="784922"/>
          </a:xfrm>
          <a:prstGeom prst="rect">
            <a:avLst/>
          </a:prstGeom>
          <a:noFill/>
          <a:ln>
            <a:noFill/>
          </a:ln>
        </p:spPr>
      </p:pic>
      <p:pic>
        <p:nvPicPr>
          <p:cNvPr id="11310" name="Google Shape;11310;p157"/>
          <p:cNvPicPr preferRelativeResize="0"/>
          <p:nvPr/>
        </p:nvPicPr>
        <p:blipFill rotWithShape="1">
          <a:blip r:embed="rId1"/>
          <a:srcRect t="5695"/>
          <a:stretch>
            <a:fillRect/>
          </a:stretch>
        </p:blipFill>
        <p:spPr>
          <a:xfrm>
            <a:off x="3527400" y="1002490"/>
            <a:ext cx="862249" cy="784922"/>
          </a:xfrm>
          <a:prstGeom prst="rect">
            <a:avLst/>
          </a:prstGeom>
          <a:noFill/>
          <a:ln>
            <a:noFill/>
          </a:ln>
        </p:spPr>
      </p:pic>
      <p:pic>
        <p:nvPicPr>
          <p:cNvPr id="11311" name="Google Shape;11311;p157"/>
          <p:cNvPicPr preferRelativeResize="0"/>
          <p:nvPr/>
        </p:nvPicPr>
        <p:blipFill rotWithShape="1">
          <a:blip r:embed="rId1"/>
          <a:srcRect t="5695"/>
          <a:stretch>
            <a:fillRect/>
          </a:stretch>
        </p:blipFill>
        <p:spPr>
          <a:xfrm>
            <a:off x="4643550" y="1002488"/>
            <a:ext cx="862249" cy="784927"/>
          </a:xfrm>
          <a:prstGeom prst="rect">
            <a:avLst/>
          </a:prstGeom>
          <a:noFill/>
          <a:ln>
            <a:noFill/>
          </a:ln>
        </p:spPr>
      </p:pic>
      <p:pic>
        <p:nvPicPr>
          <p:cNvPr id="11312" name="Google Shape;11312;p157"/>
          <p:cNvPicPr preferRelativeResize="0"/>
          <p:nvPr/>
        </p:nvPicPr>
        <p:blipFill rotWithShape="1">
          <a:blip r:embed="rId1"/>
          <a:srcRect t="5695"/>
          <a:stretch>
            <a:fillRect/>
          </a:stretch>
        </p:blipFill>
        <p:spPr>
          <a:xfrm>
            <a:off x="5442900" y="1002490"/>
            <a:ext cx="862249" cy="784922"/>
          </a:xfrm>
          <a:prstGeom prst="rect">
            <a:avLst/>
          </a:prstGeom>
          <a:noFill/>
          <a:ln>
            <a:noFill/>
          </a:ln>
        </p:spPr>
      </p:pic>
      <p:pic>
        <p:nvPicPr>
          <p:cNvPr id="11313" name="Google Shape;11313;p157"/>
          <p:cNvPicPr preferRelativeResize="0"/>
          <p:nvPr/>
        </p:nvPicPr>
        <p:blipFill rotWithShape="1">
          <a:blip r:embed="rId1"/>
          <a:srcRect t="5695"/>
          <a:stretch>
            <a:fillRect/>
          </a:stretch>
        </p:blipFill>
        <p:spPr>
          <a:xfrm>
            <a:off x="6251775" y="1002490"/>
            <a:ext cx="862249" cy="784922"/>
          </a:xfrm>
          <a:prstGeom prst="rect">
            <a:avLst/>
          </a:prstGeom>
          <a:noFill/>
          <a:ln>
            <a:noFill/>
          </a:ln>
        </p:spPr>
      </p:pic>
      <p:pic>
        <p:nvPicPr>
          <p:cNvPr id="11314" name="Google Shape;11314;p157"/>
          <p:cNvPicPr preferRelativeResize="0"/>
          <p:nvPr/>
        </p:nvPicPr>
        <p:blipFill rotWithShape="1">
          <a:blip r:embed="rId1"/>
          <a:srcRect t="5695"/>
          <a:stretch>
            <a:fillRect/>
          </a:stretch>
        </p:blipFill>
        <p:spPr>
          <a:xfrm>
            <a:off x="7060650" y="1002490"/>
            <a:ext cx="862249" cy="784922"/>
          </a:xfrm>
          <a:prstGeom prst="rect">
            <a:avLst/>
          </a:prstGeom>
          <a:noFill/>
          <a:ln>
            <a:noFill/>
          </a:ln>
        </p:spPr>
      </p:pic>
      <p:cxnSp>
        <p:nvCxnSpPr>
          <p:cNvPr id="11315" name="Google Shape;11315;p157"/>
          <p:cNvCxnSpPr/>
          <p:nvPr/>
        </p:nvCxnSpPr>
        <p:spPr>
          <a:xfrm rot="10800000" flipH="1">
            <a:off x="985575" y="4326638"/>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16" name="Google Shape;11316;p157"/>
          <p:cNvSpPr txBox="1"/>
          <p:nvPr/>
        </p:nvSpPr>
        <p:spPr>
          <a:xfrm>
            <a:off x="172337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a:latin typeface="Times New Roman" panose="02020603050405020304"/>
                <a:ea typeface="Times New Roman" panose="02020603050405020304"/>
                <a:cs typeface="Times New Roman" panose="02020603050405020304"/>
                <a:sym typeface="Times New Roman" panose="02020603050405020304"/>
              </a:rPr>
              <a:t>Kernel #35</a:t>
            </a:r>
            <a:endParaRPr sz="1900">
              <a:latin typeface="Times New Roman" panose="02020603050405020304"/>
              <a:ea typeface="Times New Roman" panose="02020603050405020304"/>
              <a:cs typeface="Times New Roman" panose="02020603050405020304"/>
              <a:sym typeface="Times New Roman" panose="02020603050405020304"/>
            </a:endParaRPr>
          </a:p>
        </p:txBody>
      </p:sp>
      <p:sp>
        <p:nvSpPr>
          <p:cNvPr id="11317" name="Google Shape;11317;p157"/>
          <p:cNvSpPr txBox="1"/>
          <p:nvPr/>
        </p:nvSpPr>
        <p:spPr>
          <a:xfrm>
            <a:off x="525662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a:latin typeface="Times New Roman" panose="02020603050405020304"/>
                <a:ea typeface="Times New Roman" panose="02020603050405020304"/>
                <a:cs typeface="Times New Roman" panose="02020603050405020304"/>
                <a:sym typeface="Times New Roman" panose="02020603050405020304"/>
              </a:rPr>
              <a:t>Kernel #48</a:t>
            </a:r>
            <a:endParaRPr sz="1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318" name="Google Shape;11318;p157"/>
          <p:cNvCxnSpPr/>
          <p:nvPr/>
        </p:nvCxnSpPr>
        <p:spPr>
          <a:xfrm>
            <a:off x="9855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19" name="Google Shape;11319;p157"/>
          <p:cNvCxnSpPr/>
          <p:nvPr/>
        </p:nvCxnSpPr>
        <p:spPr>
          <a:xfrm>
            <a:off x="9855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320" name="Google Shape;11320;p157"/>
          <p:cNvSpPr txBox="1"/>
          <p:nvPr/>
        </p:nvSpPr>
        <p:spPr>
          <a:xfrm>
            <a:off x="636375" y="4129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21" name="Google Shape;11321;p157"/>
          <p:cNvSpPr txBox="1"/>
          <p:nvPr/>
        </p:nvSpPr>
        <p:spPr>
          <a:xfrm rot="-5400000">
            <a:off x="-508475" y="233325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a:latin typeface="Times New Roman" panose="02020603050405020304"/>
                <a:ea typeface="Times New Roman" panose="02020603050405020304"/>
                <a:cs typeface="Times New Roman" panose="02020603050405020304"/>
                <a:sym typeface="Times New Roman" panose="02020603050405020304"/>
              </a:rPr>
              <a:t>Spectral  Power</a:t>
            </a:r>
            <a:endParaRPr sz="1900">
              <a:latin typeface="Times New Roman" panose="02020603050405020304"/>
              <a:ea typeface="Times New Roman" panose="02020603050405020304"/>
              <a:cs typeface="Times New Roman" panose="02020603050405020304"/>
              <a:sym typeface="Times New Roman" panose="02020603050405020304"/>
            </a:endParaRPr>
          </a:p>
        </p:txBody>
      </p:sp>
      <p:pic>
        <p:nvPicPr>
          <p:cNvPr id="11322" name="Google Shape;11322;p157"/>
          <p:cNvPicPr preferRelativeResize="0"/>
          <p:nvPr/>
        </p:nvPicPr>
        <p:blipFill>
          <a:blip r:embed="rId2"/>
          <a:stretch>
            <a:fillRect/>
          </a:stretch>
        </p:blipFill>
        <p:spPr>
          <a:xfrm>
            <a:off x="7922895" y="872450"/>
            <a:ext cx="297030" cy="964024"/>
          </a:xfrm>
          <a:prstGeom prst="rect">
            <a:avLst/>
          </a:prstGeom>
          <a:noFill/>
          <a:ln>
            <a:noFill/>
          </a:ln>
        </p:spPr>
      </p:pic>
      <p:sp>
        <p:nvSpPr>
          <p:cNvPr id="11323" name="Google Shape;11323;p157"/>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4" name="Google Shape;11324;p157"/>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5" name="Google Shape;11325;p157"/>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6" name="Google Shape;11326;p157"/>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7" name="Google Shape;11327;p157"/>
          <p:cNvSpPr txBox="1"/>
          <p:nvPr/>
        </p:nvSpPr>
        <p:spPr>
          <a:xfrm>
            <a:off x="481877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8" name="Google Shape;11328;p157"/>
          <p:cNvSpPr txBox="1"/>
          <p:nvPr/>
        </p:nvSpPr>
        <p:spPr>
          <a:xfrm>
            <a:off x="562288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9" name="Google Shape;11329;p157"/>
          <p:cNvSpPr txBox="1"/>
          <p:nvPr/>
        </p:nvSpPr>
        <p:spPr>
          <a:xfrm>
            <a:off x="633940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30" name="Google Shape;11330;p157"/>
          <p:cNvSpPr txBox="1"/>
          <p:nvPr/>
        </p:nvSpPr>
        <p:spPr>
          <a:xfrm>
            <a:off x="696917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31" name="Google Shape;11331;p157"/>
          <p:cNvSpPr/>
          <p:nvPr/>
        </p:nvSpPr>
        <p:spPr>
          <a:xfrm>
            <a:off x="8079500" y="100250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32" name="Google Shape;11332;p157"/>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33" name="Google Shape;11333;p157"/>
          <p:cNvSpPr/>
          <p:nvPr/>
        </p:nvSpPr>
        <p:spPr>
          <a:xfrm>
            <a:off x="7902675" y="87245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4" name="Google Shape;11334;p157"/>
          <p:cNvSpPr txBox="1"/>
          <p:nvPr/>
        </p:nvSpPr>
        <p:spPr>
          <a:xfrm>
            <a:off x="8019650" y="89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335" name="Google Shape;11335;p157"/>
          <p:cNvSpPr txBox="1"/>
          <p:nvPr/>
        </p:nvSpPr>
        <p:spPr>
          <a:xfrm>
            <a:off x="8019650" y="15873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336" name="Google Shape;11336;p157"/>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37" name="Google Shape;11337;p157"/>
          <p:cNvCxnSpPr>
            <a:endCxn id="11336"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341"/>
        <p:cNvGrpSpPr/>
        <p:nvPr/>
      </p:nvGrpSpPr>
      <p:grpSpPr>
        <a:xfrm>
          <a:off x="0" y="0"/>
          <a:ext cx="0" cy="0"/>
          <a:chOff x="0" y="0"/>
          <a:chExt cx="0" cy="0"/>
        </a:xfrm>
      </p:grpSpPr>
      <p:sp>
        <p:nvSpPr>
          <p:cNvPr id="11342" name="Google Shape;11342;p158"/>
          <p:cNvSpPr txBox="1"/>
          <p:nvPr/>
        </p:nvSpPr>
        <p:spPr>
          <a:xfrm>
            <a:off x="707800" y="15466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0.5</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43" name="Google Shape;11343;p158"/>
          <p:cNvSpPr txBox="1"/>
          <p:nvPr/>
        </p:nvSpPr>
        <p:spPr>
          <a:xfrm>
            <a:off x="725875" y="68878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44" name="Google Shape;11344;p158"/>
          <p:cNvSpPr/>
          <p:nvPr/>
        </p:nvSpPr>
        <p:spPr>
          <a:xfrm>
            <a:off x="4982225" y="1895487"/>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5" name="Google Shape;11345;p158"/>
          <p:cNvSpPr/>
          <p:nvPr/>
        </p:nvSpPr>
        <p:spPr>
          <a:xfrm>
            <a:off x="5781575" y="1517862"/>
            <a:ext cx="363900" cy="9639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6" name="Google Shape;11346;p158"/>
          <p:cNvSpPr/>
          <p:nvPr/>
        </p:nvSpPr>
        <p:spPr>
          <a:xfrm>
            <a:off x="6590450" y="1277163"/>
            <a:ext cx="363900" cy="12045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7" name="Google Shape;11347;p158"/>
          <p:cNvSpPr/>
          <p:nvPr/>
        </p:nvSpPr>
        <p:spPr>
          <a:xfrm>
            <a:off x="7399325" y="1007362"/>
            <a:ext cx="363900" cy="1474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8" name="Google Shape;11348;p158"/>
          <p:cNvSpPr/>
          <p:nvPr/>
        </p:nvSpPr>
        <p:spPr>
          <a:xfrm>
            <a:off x="1448975" y="1895663"/>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9" name="Google Shape;11349;p158"/>
          <p:cNvSpPr/>
          <p:nvPr/>
        </p:nvSpPr>
        <p:spPr>
          <a:xfrm>
            <a:off x="2248325" y="1667463"/>
            <a:ext cx="363900" cy="8142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0" name="Google Shape;11350;p158"/>
          <p:cNvSpPr/>
          <p:nvPr/>
        </p:nvSpPr>
        <p:spPr>
          <a:xfrm>
            <a:off x="3057200" y="1467163"/>
            <a:ext cx="363900" cy="10143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1" name="Google Shape;11351;p158"/>
          <p:cNvSpPr/>
          <p:nvPr/>
        </p:nvSpPr>
        <p:spPr>
          <a:xfrm>
            <a:off x="3866075" y="1130663"/>
            <a:ext cx="363900" cy="135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352" name="Google Shape;11352;p158"/>
          <p:cNvPicPr preferRelativeResize="0"/>
          <p:nvPr/>
        </p:nvPicPr>
        <p:blipFill rotWithShape="1">
          <a:blip r:embed="rId1"/>
          <a:srcRect t="5695"/>
          <a:stretch>
            <a:fillRect/>
          </a:stretch>
        </p:blipFill>
        <p:spPr>
          <a:xfrm>
            <a:off x="1199800" y="130050"/>
            <a:ext cx="862249" cy="784927"/>
          </a:xfrm>
          <a:prstGeom prst="rect">
            <a:avLst/>
          </a:prstGeom>
          <a:noFill/>
          <a:ln>
            <a:noFill/>
          </a:ln>
        </p:spPr>
      </p:pic>
      <p:cxnSp>
        <p:nvCxnSpPr>
          <p:cNvPr id="11353" name="Google Shape;11353;p158"/>
          <p:cNvCxnSpPr/>
          <p:nvPr/>
        </p:nvCxnSpPr>
        <p:spPr>
          <a:xfrm flipH="1">
            <a:off x="1074900" y="186588"/>
            <a:ext cx="7500" cy="2295300"/>
          </a:xfrm>
          <a:prstGeom prst="straightConnector1">
            <a:avLst/>
          </a:prstGeom>
          <a:noFill/>
          <a:ln w="9525" cap="flat" cmpd="sng">
            <a:solidFill>
              <a:schemeClr val="dk1"/>
            </a:solidFill>
            <a:prstDash val="solid"/>
            <a:round/>
            <a:headEnd type="triangle" w="med" len="med"/>
            <a:tailEnd type="none" w="med" len="med"/>
          </a:ln>
        </p:spPr>
      </p:cxnSp>
      <p:pic>
        <p:nvPicPr>
          <p:cNvPr id="11354" name="Google Shape;11354;p158"/>
          <p:cNvPicPr preferRelativeResize="0"/>
          <p:nvPr/>
        </p:nvPicPr>
        <p:blipFill rotWithShape="1">
          <a:blip r:embed="rId1"/>
          <a:srcRect t="5695"/>
          <a:stretch>
            <a:fillRect/>
          </a:stretch>
        </p:blipFill>
        <p:spPr>
          <a:xfrm>
            <a:off x="1999150" y="130053"/>
            <a:ext cx="862249" cy="784922"/>
          </a:xfrm>
          <a:prstGeom prst="rect">
            <a:avLst/>
          </a:prstGeom>
          <a:noFill/>
          <a:ln>
            <a:noFill/>
          </a:ln>
        </p:spPr>
      </p:pic>
      <p:pic>
        <p:nvPicPr>
          <p:cNvPr id="11355" name="Google Shape;11355;p158"/>
          <p:cNvPicPr preferRelativeResize="0"/>
          <p:nvPr/>
        </p:nvPicPr>
        <p:blipFill rotWithShape="1">
          <a:blip r:embed="rId1"/>
          <a:srcRect t="5695"/>
          <a:stretch>
            <a:fillRect/>
          </a:stretch>
        </p:blipFill>
        <p:spPr>
          <a:xfrm>
            <a:off x="2808025" y="130053"/>
            <a:ext cx="862249" cy="784922"/>
          </a:xfrm>
          <a:prstGeom prst="rect">
            <a:avLst/>
          </a:prstGeom>
          <a:noFill/>
          <a:ln>
            <a:noFill/>
          </a:ln>
        </p:spPr>
      </p:pic>
      <p:pic>
        <p:nvPicPr>
          <p:cNvPr id="11356" name="Google Shape;11356;p158"/>
          <p:cNvPicPr preferRelativeResize="0"/>
          <p:nvPr/>
        </p:nvPicPr>
        <p:blipFill rotWithShape="1">
          <a:blip r:embed="rId1"/>
          <a:srcRect t="5695"/>
          <a:stretch>
            <a:fillRect/>
          </a:stretch>
        </p:blipFill>
        <p:spPr>
          <a:xfrm>
            <a:off x="3616900" y="130053"/>
            <a:ext cx="862249" cy="784922"/>
          </a:xfrm>
          <a:prstGeom prst="rect">
            <a:avLst/>
          </a:prstGeom>
          <a:noFill/>
          <a:ln>
            <a:noFill/>
          </a:ln>
        </p:spPr>
      </p:pic>
      <p:pic>
        <p:nvPicPr>
          <p:cNvPr id="11357" name="Google Shape;11357;p158"/>
          <p:cNvPicPr preferRelativeResize="0"/>
          <p:nvPr/>
        </p:nvPicPr>
        <p:blipFill rotWithShape="1">
          <a:blip r:embed="rId1"/>
          <a:srcRect t="5695"/>
          <a:stretch>
            <a:fillRect/>
          </a:stretch>
        </p:blipFill>
        <p:spPr>
          <a:xfrm>
            <a:off x="4733050" y="130050"/>
            <a:ext cx="862249" cy="784927"/>
          </a:xfrm>
          <a:prstGeom prst="rect">
            <a:avLst/>
          </a:prstGeom>
          <a:noFill/>
          <a:ln>
            <a:noFill/>
          </a:ln>
        </p:spPr>
      </p:pic>
      <p:pic>
        <p:nvPicPr>
          <p:cNvPr id="11358" name="Google Shape;11358;p158"/>
          <p:cNvPicPr preferRelativeResize="0"/>
          <p:nvPr/>
        </p:nvPicPr>
        <p:blipFill rotWithShape="1">
          <a:blip r:embed="rId1"/>
          <a:srcRect t="5695"/>
          <a:stretch>
            <a:fillRect/>
          </a:stretch>
        </p:blipFill>
        <p:spPr>
          <a:xfrm>
            <a:off x="5532400" y="130053"/>
            <a:ext cx="862249" cy="784922"/>
          </a:xfrm>
          <a:prstGeom prst="rect">
            <a:avLst/>
          </a:prstGeom>
          <a:noFill/>
          <a:ln>
            <a:noFill/>
          </a:ln>
        </p:spPr>
      </p:pic>
      <p:pic>
        <p:nvPicPr>
          <p:cNvPr id="11359" name="Google Shape;11359;p158"/>
          <p:cNvPicPr preferRelativeResize="0"/>
          <p:nvPr/>
        </p:nvPicPr>
        <p:blipFill rotWithShape="1">
          <a:blip r:embed="rId1"/>
          <a:srcRect t="5695"/>
          <a:stretch>
            <a:fillRect/>
          </a:stretch>
        </p:blipFill>
        <p:spPr>
          <a:xfrm>
            <a:off x="6341275" y="130053"/>
            <a:ext cx="862249" cy="784922"/>
          </a:xfrm>
          <a:prstGeom prst="rect">
            <a:avLst/>
          </a:prstGeom>
          <a:noFill/>
          <a:ln>
            <a:noFill/>
          </a:ln>
        </p:spPr>
      </p:pic>
      <p:pic>
        <p:nvPicPr>
          <p:cNvPr id="11360" name="Google Shape;11360;p158"/>
          <p:cNvPicPr preferRelativeResize="0"/>
          <p:nvPr/>
        </p:nvPicPr>
        <p:blipFill rotWithShape="1">
          <a:blip r:embed="rId1"/>
          <a:srcRect t="5695"/>
          <a:stretch>
            <a:fillRect/>
          </a:stretch>
        </p:blipFill>
        <p:spPr>
          <a:xfrm>
            <a:off x="7150150" y="130053"/>
            <a:ext cx="862249" cy="784922"/>
          </a:xfrm>
          <a:prstGeom prst="rect">
            <a:avLst/>
          </a:prstGeom>
          <a:noFill/>
          <a:ln>
            <a:noFill/>
          </a:ln>
        </p:spPr>
      </p:pic>
      <p:cxnSp>
        <p:nvCxnSpPr>
          <p:cNvPr id="11361" name="Google Shape;11361;p158"/>
          <p:cNvCxnSpPr/>
          <p:nvPr/>
        </p:nvCxnSpPr>
        <p:spPr>
          <a:xfrm rot="10800000" flipH="1">
            <a:off x="1075075" y="2478625"/>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62" name="Google Shape;11362;p158"/>
          <p:cNvSpPr txBox="1"/>
          <p:nvPr/>
        </p:nvSpPr>
        <p:spPr>
          <a:xfrm>
            <a:off x="181287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Kernel #35</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1363" name="Google Shape;11363;p158"/>
          <p:cNvSpPr txBox="1"/>
          <p:nvPr/>
        </p:nvSpPr>
        <p:spPr>
          <a:xfrm>
            <a:off x="534612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Kernel #48</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364" name="Google Shape;11364;p158"/>
          <p:cNvCxnSpPr/>
          <p:nvPr/>
        </p:nvCxnSpPr>
        <p:spPr>
          <a:xfrm>
            <a:off x="1074250" y="1739088"/>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65" name="Google Shape;11365;p158"/>
          <p:cNvCxnSpPr/>
          <p:nvPr/>
        </p:nvCxnSpPr>
        <p:spPr>
          <a:xfrm>
            <a:off x="1075075" y="888888"/>
            <a:ext cx="85200" cy="0"/>
          </a:xfrm>
          <a:prstGeom prst="straightConnector1">
            <a:avLst/>
          </a:prstGeom>
          <a:noFill/>
          <a:ln w="9525" cap="flat" cmpd="sng">
            <a:solidFill>
              <a:schemeClr val="dk1"/>
            </a:solidFill>
            <a:prstDash val="solid"/>
            <a:round/>
            <a:headEnd type="none" w="med" len="med"/>
            <a:tailEnd type="none" w="med" len="med"/>
          </a:ln>
        </p:spPr>
      </p:cxnSp>
      <p:sp>
        <p:nvSpPr>
          <p:cNvPr id="11366" name="Google Shape;11366;p158"/>
          <p:cNvSpPr txBox="1"/>
          <p:nvPr/>
        </p:nvSpPr>
        <p:spPr>
          <a:xfrm>
            <a:off x="725875" y="22818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67" name="Google Shape;11367;p158"/>
          <p:cNvSpPr txBox="1"/>
          <p:nvPr/>
        </p:nvSpPr>
        <p:spPr>
          <a:xfrm rot="-5400000">
            <a:off x="-401250" y="1251613"/>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Spectral  Power</a:t>
            </a:r>
            <a:endParaRPr sz="1600">
              <a:latin typeface="Times New Roman" panose="02020603050405020304"/>
              <a:ea typeface="Times New Roman" panose="02020603050405020304"/>
              <a:cs typeface="Times New Roman" panose="02020603050405020304"/>
              <a:sym typeface="Times New Roman" panose="02020603050405020304"/>
            </a:endParaRPr>
          </a:p>
        </p:txBody>
      </p:sp>
      <p:pic>
        <p:nvPicPr>
          <p:cNvPr id="11368" name="Google Shape;11368;p158"/>
          <p:cNvPicPr preferRelativeResize="0"/>
          <p:nvPr/>
        </p:nvPicPr>
        <p:blipFill>
          <a:blip r:embed="rId2"/>
          <a:stretch>
            <a:fillRect/>
          </a:stretch>
        </p:blipFill>
        <p:spPr>
          <a:xfrm>
            <a:off x="8012395" y="12"/>
            <a:ext cx="297030" cy="964024"/>
          </a:xfrm>
          <a:prstGeom prst="rect">
            <a:avLst/>
          </a:prstGeom>
          <a:noFill/>
          <a:ln>
            <a:noFill/>
          </a:ln>
        </p:spPr>
      </p:pic>
      <p:sp>
        <p:nvSpPr>
          <p:cNvPr id="11369" name="Google Shape;11369;p158"/>
          <p:cNvSpPr txBox="1"/>
          <p:nvPr/>
        </p:nvSpPr>
        <p:spPr>
          <a:xfrm>
            <a:off x="1368825"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0" name="Google Shape;11370;p158"/>
          <p:cNvSpPr txBox="1"/>
          <p:nvPr/>
        </p:nvSpPr>
        <p:spPr>
          <a:xfrm>
            <a:off x="2179138"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1" name="Google Shape;11371;p158"/>
          <p:cNvSpPr txBox="1"/>
          <p:nvPr/>
        </p:nvSpPr>
        <p:spPr>
          <a:xfrm>
            <a:off x="2895650" y="2437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2" name="Google Shape;11372;p158"/>
          <p:cNvSpPr txBox="1"/>
          <p:nvPr/>
        </p:nvSpPr>
        <p:spPr>
          <a:xfrm>
            <a:off x="3525425" y="2437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3" name="Google Shape;11373;p158"/>
          <p:cNvSpPr txBox="1"/>
          <p:nvPr/>
        </p:nvSpPr>
        <p:spPr>
          <a:xfrm>
            <a:off x="4908275"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4" name="Google Shape;11374;p158"/>
          <p:cNvSpPr txBox="1"/>
          <p:nvPr/>
        </p:nvSpPr>
        <p:spPr>
          <a:xfrm>
            <a:off x="5712388"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5" name="Google Shape;11375;p158"/>
          <p:cNvSpPr txBox="1"/>
          <p:nvPr/>
        </p:nvSpPr>
        <p:spPr>
          <a:xfrm>
            <a:off x="6428900" y="2437275"/>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6" name="Google Shape;11376;p158"/>
          <p:cNvSpPr txBox="1"/>
          <p:nvPr/>
        </p:nvSpPr>
        <p:spPr>
          <a:xfrm>
            <a:off x="7058675" y="2437275"/>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7" name="Google Shape;11377;p158"/>
          <p:cNvSpPr/>
          <p:nvPr/>
        </p:nvSpPr>
        <p:spPr>
          <a:xfrm>
            <a:off x="8169000" y="13006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78" name="Google Shape;11378;p158"/>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79" name="Google Shape;11379;p158"/>
          <p:cNvSpPr/>
          <p:nvPr/>
        </p:nvSpPr>
        <p:spPr>
          <a:xfrm>
            <a:off x="7992175" y="1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0" name="Google Shape;11380;p158"/>
          <p:cNvSpPr txBox="1"/>
          <p:nvPr/>
        </p:nvSpPr>
        <p:spPr>
          <a:xfrm>
            <a:off x="8109150" y="2453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381" name="Google Shape;11381;p158"/>
          <p:cNvSpPr txBox="1"/>
          <p:nvPr/>
        </p:nvSpPr>
        <p:spPr>
          <a:xfrm>
            <a:off x="8109150" y="71486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382" name="Google Shape;11382;p158"/>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83" name="Google Shape;11383;p158"/>
          <p:cNvCxnSpPr>
            <a:endCxn id="11382"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387"/>
        <p:cNvGrpSpPr/>
        <p:nvPr/>
      </p:nvGrpSpPr>
      <p:grpSpPr>
        <a:xfrm>
          <a:off x="0" y="0"/>
          <a:ext cx="0" cy="0"/>
          <a:chOff x="0" y="0"/>
          <a:chExt cx="0" cy="0"/>
        </a:xfrm>
      </p:grpSpPr>
      <p:sp>
        <p:nvSpPr>
          <p:cNvPr id="11388" name="Google Shape;11388;p159"/>
          <p:cNvSpPr txBox="1"/>
          <p:nvPr/>
        </p:nvSpPr>
        <p:spPr>
          <a:xfrm>
            <a:off x="25956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0.5</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89" name="Google Shape;11389;p159"/>
          <p:cNvSpPr txBox="1"/>
          <p:nvPr/>
        </p:nvSpPr>
        <p:spPr>
          <a:xfrm>
            <a:off x="26317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90" name="Google Shape;11390;p159"/>
          <p:cNvSpPr/>
          <p:nvPr/>
        </p:nvSpPr>
        <p:spPr>
          <a:xfrm>
            <a:off x="3451400" y="3283250"/>
            <a:ext cx="363900" cy="681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1" name="Google Shape;11391;p159"/>
          <p:cNvSpPr/>
          <p:nvPr/>
        </p:nvSpPr>
        <p:spPr>
          <a:xfrm>
            <a:off x="4250750" y="2710875"/>
            <a:ext cx="363900" cy="12543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2" name="Google Shape;11392;p159"/>
          <p:cNvSpPr/>
          <p:nvPr/>
        </p:nvSpPr>
        <p:spPr>
          <a:xfrm>
            <a:off x="5059625" y="2376975"/>
            <a:ext cx="363900" cy="1587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3" name="Google Shape;11393;p159"/>
          <p:cNvSpPr/>
          <p:nvPr/>
        </p:nvSpPr>
        <p:spPr>
          <a:xfrm>
            <a:off x="5864250" y="2019250"/>
            <a:ext cx="363900" cy="1947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394" name="Google Shape;11394;p159"/>
          <p:cNvPicPr preferRelativeResize="0"/>
          <p:nvPr/>
        </p:nvPicPr>
        <p:blipFill rotWithShape="1">
          <a:blip r:embed="rId1"/>
          <a:srcRect t="5695"/>
          <a:stretch>
            <a:fillRect/>
          </a:stretch>
        </p:blipFill>
        <p:spPr>
          <a:xfrm>
            <a:off x="3196025" y="802363"/>
            <a:ext cx="862249" cy="784927"/>
          </a:xfrm>
          <a:prstGeom prst="rect">
            <a:avLst/>
          </a:prstGeom>
          <a:noFill/>
          <a:ln>
            <a:noFill/>
          </a:ln>
        </p:spPr>
      </p:pic>
      <p:cxnSp>
        <p:nvCxnSpPr>
          <p:cNvPr id="11395" name="Google Shape;11395;p159"/>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396" name="Google Shape;11396;p159"/>
          <p:cNvPicPr preferRelativeResize="0"/>
          <p:nvPr/>
        </p:nvPicPr>
        <p:blipFill rotWithShape="1">
          <a:blip r:embed="rId1"/>
          <a:srcRect t="5695"/>
          <a:stretch>
            <a:fillRect/>
          </a:stretch>
        </p:blipFill>
        <p:spPr>
          <a:xfrm>
            <a:off x="4006350" y="802378"/>
            <a:ext cx="862249" cy="784922"/>
          </a:xfrm>
          <a:prstGeom prst="rect">
            <a:avLst/>
          </a:prstGeom>
          <a:noFill/>
          <a:ln>
            <a:noFill/>
          </a:ln>
        </p:spPr>
      </p:pic>
      <p:pic>
        <p:nvPicPr>
          <p:cNvPr id="11397" name="Google Shape;11397;p159"/>
          <p:cNvPicPr preferRelativeResize="0"/>
          <p:nvPr/>
        </p:nvPicPr>
        <p:blipFill rotWithShape="1">
          <a:blip r:embed="rId1"/>
          <a:srcRect t="5695"/>
          <a:stretch>
            <a:fillRect/>
          </a:stretch>
        </p:blipFill>
        <p:spPr>
          <a:xfrm>
            <a:off x="4810450" y="802378"/>
            <a:ext cx="862249" cy="784922"/>
          </a:xfrm>
          <a:prstGeom prst="rect">
            <a:avLst/>
          </a:prstGeom>
          <a:noFill/>
          <a:ln>
            <a:noFill/>
          </a:ln>
        </p:spPr>
      </p:pic>
      <p:pic>
        <p:nvPicPr>
          <p:cNvPr id="11398" name="Google Shape;11398;p159"/>
          <p:cNvPicPr preferRelativeResize="0"/>
          <p:nvPr/>
        </p:nvPicPr>
        <p:blipFill rotWithShape="1">
          <a:blip r:embed="rId1"/>
          <a:srcRect t="5695"/>
          <a:stretch>
            <a:fillRect/>
          </a:stretch>
        </p:blipFill>
        <p:spPr>
          <a:xfrm>
            <a:off x="5619325" y="802378"/>
            <a:ext cx="862249" cy="784922"/>
          </a:xfrm>
          <a:prstGeom prst="rect">
            <a:avLst/>
          </a:prstGeom>
          <a:noFill/>
          <a:ln>
            <a:noFill/>
          </a:ln>
        </p:spPr>
      </p:pic>
      <p:cxnSp>
        <p:nvCxnSpPr>
          <p:cNvPr id="11399" name="Google Shape;11399;p159"/>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400" name="Google Shape;11400;p159"/>
          <p:cNvSpPr txBox="1"/>
          <p:nvPr/>
        </p:nvSpPr>
        <p:spPr>
          <a:xfrm>
            <a:off x="3718775" y="420775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Kernel #35</a:t>
            </a:r>
            <a:endParaRPr sz="18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01" name="Google Shape;11401;p159"/>
          <p:cNvCxnSpPr/>
          <p:nvPr/>
        </p:nvCxnSpPr>
        <p:spPr>
          <a:xfrm>
            <a:off x="29809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02" name="Google Shape;11402;p159"/>
          <p:cNvCxnSpPr/>
          <p:nvPr/>
        </p:nvCxnSpPr>
        <p:spPr>
          <a:xfrm>
            <a:off x="29809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403" name="Google Shape;11403;p159"/>
          <p:cNvSpPr txBox="1"/>
          <p:nvPr/>
        </p:nvSpPr>
        <p:spPr>
          <a:xfrm>
            <a:off x="2631775" y="37652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404" name="Google Shape;11404;p159"/>
          <p:cNvSpPr txBox="1"/>
          <p:nvPr/>
        </p:nvSpPr>
        <p:spPr>
          <a:xfrm rot="-5400000">
            <a:off x="1479275" y="234090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Spectral  Power</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11405" name="Google Shape;11405;p159"/>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06" name="Google Shape;11406;p159"/>
          <p:cNvSpPr txBox="1"/>
          <p:nvPr/>
        </p:nvSpPr>
        <p:spPr>
          <a:xfrm>
            <a:off x="41815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07" name="Google Shape;11407;p159"/>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08" name="Google Shape;11408;p159"/>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09" name="Google Shape;11409;p159"/>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10" name="Google Shape;11410;p159"/>
          <p:cNvCxnSpPr>
            <a:stCxn id="11411" idx="1"/>
            <a:endCxn id="11411"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12" name="Google Shape;11412;p159"/>
          <p:cNvPicPr preferRelativeResize="0"/>
          <p:nvPr/>
        </p:nvPicPr>
        <p:blipFill>
          <a:blip r:embed="rId2"/>
          <a:stretch>
            <a:fillRect/>
          </a:stretch>
        </p:blipFill>
        <p:spPr>
          <a:xfrm>
            <a:off x="6445095" y="691162"/>
            <a:ext cx="297030" cy="964024"/>
          </a:xfrm>
          <a:prstGeom prst="rect">
            <a:avLst/>
          </a:prstGeom>
          <a:noFill/>
          <a:ln>
            <a:noFill/>
          </a:ln>
        </p:spPr>
      </p:pic>
      <p:sp>
        <p:nvSpPr>
          <p:cNvPr id="11413" name="Google Shape;11413;p159"/>
          <p:cNvSpPr/>
          <p:nvPr/>
        </p:nvSpPr>
        <p:spPr>
          <a:xfrm>
            <a:off x="6601700" y="82121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4" name="Google Shape;11414;p159"/>
          <p:cNvSpPr/>
          <p:nvPr/>
        </p:nvSpPr>
        <p:spPr>
          <a:xfrm>
            <a:off x="6424875" y="69116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5" name="Google Shape;11415;p159"/>
          <p:cNvSpPr txBox="1"/>
          <p:nvPr/>
        </p:nvSpPr>
        <p:spPr>
          <a:xfrm>
            <a:off x="6541850" y="71568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16" name="Google Shape;11416;p159"/>
          <p:cNvSpPr txBox="1"/>
          <p:nvPr/>
        </p:nvSpPr>
        <p:spPr>
          <a:xfrm>
            <a:off x="6541850" y="140601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420"/>
        <p:cNvGrpSpPr/>
        <p:nvPr/>
      </p:nvGrpSpPr>
      <p:grpSpPr>
        <a:xfrm>
          <a:off x="0" y="0"/>
          <a:ext cx="0" cy="0"/>
          <a:chOff x="0" y="0"/>
          <a:chExt cx="0" cy="0"/>
        </a:xfrm>
      </p:grpSpPr>
      <p:pic>
        <p:nvPicPr>
          <p:cNvPr id="11421" name="Google Shape;11421;p160"/>
          <p:cNvPicPr preferRelativeResize="0"/>
          <p:nvPr/>
        </p:nvPicPr>
        <p:blipFill rotWithShape="1">
          <a:blip r:embed="rId1"/>
          <a:srcRect t="5695"/>
          <a:stretch>
            <a:fillRect/>
          </a:stretch>
        </p:blipFill>
        <p:spPr>
          <a:xfrm>
            <a:off x="3205263" y="1183325"/>
            <a:ext cx="862249" cy="784927"/>
          </a:xfrm>
          <a:prstGeom prst="rect">
            <a:avLst/>
          </a:prstGeom>
          <a:noFill/>
          <a:ln>
            <a:noFill/>
          </a:ln>
        </p:spPr>
      </p:pic>
      <p:cxnSp>
        <p:nvCxnSpPr>
          <p:cNvPr id="11422" name="Google Shape;11422;p160"/>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423" name="Google Shape;11423;p160"/>
          <p:cNvPicPr preferRelativeResize="0"/>
          <p:nvPr/>
        </p:nvPicPr>
        <p:blipFill rotWithShape="1">
          <a:blip r:embed="rId1"/>
          <a:srcRect t="5695"/>
          <a:stretch>
            <a:fillRect/>
          </a:stretch>
        </p:blipFill>
        <p:spPr>
          <a:xfrm>
            <a:off x="4015588" y="1183340"/>
            <a:ext cx="862249" cy="784922"/>
          </a:xfrm>
          <a:prstGeom prst="rect">
            <a:avLst/>
          </a:prstGeom>
          <a:noFill/>
          <a:ln>
            <a:noFill/>
          </a:ln>
        </p:spPr>
      </p:pic>
      <p:pic>
        <p:nvPicPr>
          <p:cNvPr id="11424" name="Google Shape;11424;p160"/>
          <p:cNvPicPr preferRelativeResize="0"/>
          <p:nvPr/>
        </p:nvPicPr>
        <p:blipFill rotWithShape="1">
          <a:blip r:embed="rId1"/>
          <a:srcRect t="5695"/>
          <a:stretch>
            <a:fillRect/>
          </a:stretch>
        </p:blipFill>
        <p:spPr>
          <a:xfrm>
            <a:off x="4819688" y="1183340"/>
            <a:ext cx="862249" cy="784922"/>
          </a:xfrm>
          <a:prstGeom prst="rect">
            <a:avLst/>
          </a:prstGeom>
          <a:noFill/>
          <a:ln>
            <a:noFill/>
          </a:ln>
        </p:spPr>
      </p:pic>
      <p:pic>
        <p:nvPicPr>
          <p:cNvPr id="11425" name="Google Shape;11425;p160"/>
          <p:cNvPicPr preferRelativeResize="0"/>
          <p:nvPr/>
        </p:nvPicPr>
        <p:blipFill rotWithShape="1">
          <a:blip r:embed="rId1"/>
          <a:srcRect t="5695"/>
          <a:stretch>
            <a:fillRect/>
          </a:stretch>
        </p:blipFill>
        <p:spPr>
          <a:xfrm>
            <a:off x="5628563" y="1183340"/>
            <a:ext cx="862249" cy="784922"/>
          </a:xfrm>
          <a:prstGeom prst="rect">
            <a:avLst/>
          </a:prstGeom>
          <a:noFill/>
          <a:ln>
            <a:noFill/>
          </a:ln>
        </p:spPr>
      </p:pic>
      <p:cxnSp>
        <p:nvCxnSpPr>
          <p:cNvPr id="11426" name="Google Shape;11426;p160"/>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427" name="Google Shape;11427;p160"/>
          <p:cNvSpPr txBox="1"/>
          <p:nvPr/>
        </p:nvSpPr>
        <p:spPr>
          <a:xfrm>
            <a:off x="1875175" y="13680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#35</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28" name="Google Shape;11428;p160"/>
          <p:cNvCxnSpPr/>
          <p:nvPr/>
        </p:nvCxnSpPr>
        <p:spPr>
          <a:xfrm>
            <a:off x="2980975" y="2474513"/>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29" name="Google Shape;11429;p160"/>
          <p:cNvCxnSpPr/>
          <p:nvPr/>
        </p:nvCxnSpPr>
        <p:spPr>
          <a:xfrm>
            <a:off x="2980975" y="1575800"/>
            <a:ext cx="85200" cy="0"/>
          </a:xfrm>
          <a:prstGeom prst="straightConnector1">
            <a:avLst/>
          </a:prstGeom>
          <a:noFill/>
          <a:ln w="9525" cap="flat" cmpd="sng">
            <a:solidFill>
              <a:schemeClr val="dk1"/>
            </a:solidFill>
            <a:prstDash val="solid"/>
            <a:round/>
            <a:headEnd type="none" w="med" len="med"/>
            <a:tailEnd type="none" w="med" len="med"/>
          </a:ln>
        </p:spPr>
      </p:cxnSp>
      <p:sp>
        <p:nvSpPr>
          <p:cNvPr id="11430" name="Google Shape;11430;p160"/>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31" name="Google Shape;11431;p160"/>
          <p:cNvSpPr txBox="1"/>
          <p:nvPr/>
        </p:nvSpPr>
        <p:spPr>
          <a:xfrm>
            <a:off x="41830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32" name="Google Shape;11432;p160"/>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33" name="Google Shape;11433;p160"/>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34" name="Google Shape;11434;p160"/>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35" name="Google Shape;11435;p160"/>
          <p:cNvCxnSpPr>
            <a:stCxn id="11436" idx="1"/>
            <a:endCxn id="11436"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37" name="Google Shape;11437;p160"/>
          <p:cNvPicPr preferRelativeResize="0"/>
          <p:nvPr/>
        </p:nvPicPr>
        <p:blipFill>
          <a:blip r:embed="rId2"/>
          <a:stretch>
            <a:fillRect/>
          </a:stretch>
        </p:blipFill>
        <p:spPr>
          <a:xfrm>
            <a:off x="6454332" y="1072125"/>
            <a:ext cx="297030" cy="964024"/>
          </a:xfrm>
          <a:prstGeom prst="rect">
            <a:avLst/>
          </a:prstGeom>
          <a:noFill/>
          <a:ln>
            <a:noFill/>
          </a:ln>
        </p:spPr>
      </p:pic>
      <p:sp>
        <p:nvSpPr>
          <p:cNvPr id="11438" name="Google Shape;11438;p160"/>
          <p:cNvSpPr/>
          <p:nvPr/>
        </p:nvSpPr>
        <p:spPr>
          <a:xfrm>
            <a:off x="6610938" y="120217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9" name="Google Shape;11439;p160"/>
          <p:cNvSpPr/>
          <p:nvPr/>
        </p:nvSpPr>
        <p:spPr>
          <a:xfrm>
            <a:off x="6434113" y="1072125"/>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0" name="Google Shape;11440;p160"/>
          <p:cNvSpPr txBox="1"/>
          <p:nvPr/>
        </p:nvSpPr>
        <p:spPr>
          <a:xfrm>
            <a:off x="6551088" y="10966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41" name="Google Shape;11441;p160"/>
          <p:cNvSpPr txBox="1"/>
          <p:nvPr/>
        </p:nvSpPr>
        <p:spPr>
          <a:xfrm>
            <a:off x="6551088" y="178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442" name="Google Shape;11442;p160"/>
          <p:cNvPicPr preferRelativeResize="0"/>
          <p:nvPr/>
        </p:nvPicPr>
        <p:blipFill rotWithShape="1">
          <a:blip r:embed="rId1"/>
          <a:srcRect t="5695"/>
          <a:stretch>
            <a:fillRect/>
          </a:stretch>
        </p:blipFill>
        <p:spPr>
          <a:xfrm>
            <a:off x="3205250" y="2103300"/>
            <a:ext cx="862249" cy="784927"/>
          </a:xfrm>
          <a:prstGeom prst="rect">
            <a:avLst/>
          </a:prstGeom>
          <a:noFill/>
          <a:ln>
            <a:noFill/>
          </a:ln>
        </p:spPr>
      </p:pic>
      <p:pic>
        <p:nvPicPr>
          <p:cNvPr id="11443" name="Google Shape;11443;p160"/>
          <p:cNvPicPr preferRelativeResize="0"/>
          <p:nvPr/>
        </p:nvPicPr>
        <p:blipFill rotWithShape="1">
          <a:blip r:embed="rId1"/>
          <a:srcRect t="5695"/>
          <a:stretch>
            <a:fillRect/>
          </a:stretch>
        </p:blipFill>
        <p:spPr>
          <a:xfrm>
            <a:off x="4015575" y="2103315"/>
            <a:ext cx="862249" cy="784922"/>
          </a:xfrm>
          <a:prstGeom prst="rect">
            <a:avLst/>
          </a:prstGeom>
          <a:noFill/>
          <a:ln>
            <a:noFill/>
          </a:ln>
        </p:spPr>
      </p:pic>
      <p:pic>
        <p:nvPicPr>
          <p:cNvPr id="11444" name="Google Shape;11444;p160"/>
          <p:cNvPicPr preferRelativeResize="0"/>
          <p:nvPr/>
        </p:nvPicPr>
        <p:blipFill rotWithShape="1">
          <a:blip r:embed="rId1"/>
          <a:srcRect t="5695"/>
          <a:stretch>
            <a:fillRect/>
          </a:stretch>
        </p:blipFill>
        <p:spPr>
          <a:xfrm>
            <a:off x="4819675" y="2103315"/>
            <a:ext cx="862249" cy="784922"/>
          </a:xfrm>
          <a:prstGeom prst="rect">
            <a:avLst/>
          </a:prstGeom>
          <a:noFill/>
          <a:ln>
            <a:noFill/>
          </a:ln>
        </p:spPr>
      </p:pic>
      <p:pic>
        <p:nvPicPr>
          <p:cNvPr id="11445" name="Google Shape;11445;p160"/>
          <p:cNvPicPr preferRelativeResize="0"/>
          <p:nvPr/>
        </p:nvPicPr>
        <p:blipFill rotWithShape="1">
          <a:blip r:embed="rId1"/>
          <a:srcRect t="5695"/>
          <a:stretch>
            <a:fillRect/>
          </a:stretch>
        </p:blipFill>
        <p:spPr>
          <a:xfrm>
            <a:off x="5628550" y="2103315"/>
            <a:ext cx="862249" cy="784922"/>
          </a:xfrm>
          <a:prstGeom prst="rect">
            <a:avLst/>
          </a:prstGeom>
          <a:noFill/>
          <a:ln>
            <a:noFill/>
          </a:ln>
        </p:spPr>
      </p:pic>
      <p:pic>
        <p:nvPicPr>
          <p:cNvPr id="11446" name="Google Shape;11446;p160"/>
          <p:cNvPicPr preferRelativeResize="0"/>
          <p:nvPr/>
        </p:nvPicPr>
        <p:blipFill>
          <a:blip r:embed="rId2"/>
          <a:stretch>
            <a:fillRect/>
          </a:stretch>
        </p:blipFill>
        <p:spPr>
          <a:xfrm>
            <a:off x="6454320" y="1992100"/>
            <a:ext cx="297030" cy="964024"/>
          </a:xfrm>
          <a:prstGeom prst="rect">
            <a:avLst/>
          </a:prstGeom>
          <a:noFill/>
          <a:ln>
            <a:noFill/>
          </a:ln>
        </p:spPr>
      </p:pic>
      <p:sp>
        <p:nvSpPr>
          <p:cNvPr id="11447" name="Google Shape;11447;p160"/>
          <p:cNvSpPr/>
          <p:nvPr/>
        </p:nvSpPr>
        <p:spPr>
          <a:xfrm>
            <a:off x="6610925" y="212215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8" name="Google Shape;11448;p160"/>
          <p:cNvSpPr/>
          <p:nvPr/>
        </p:nvSpPr>
        <p:spPr>
          <a:xfrm>
            <a:off x="6434100" y="199210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9" name="Google Shape;11449;p160"/>
          <p:cNvSpPr txBox="1"/>
          <p:nvPr/>
        </p:nvSpPr>
        <p:spPr>
          <a:xfrm>
            <a:off x="6551075" y="20166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50" name="Google Shape;11450;p160"/>
          <p:cNvSpPr txBox="1"/>
          <p:nvPr/>
        </p:nvSpPr>
        <p:spPr>
          <a:xfrm>
            <a:off x="6551075" y="27069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451" name="Google Shape;11451;p160"/>
          <p:cNvPicPr preferRelativeResize="0"/>
          <p:nvPr/>
        </p:nvPicPr>
        <p:blipFill rotWithShape="1">
          <a:blip r:embed="rId1"/>
          <a:srcRect t="5695"/>
          <a:stretch>
            <a:fillRect/>
          </a:stretch>
        </p:blipFill>
        <p:spPr>
          <a:xfrm>
            <a:off x="3205263" y="3023275"/>
            <a:ext cx="862249" cy="784927"/>
          </a:xfrm>
          <a:prstGeom prst="rect">
            <a:avLst/>
          </a:prstGeom>
          <a:noFill/>
          <a:ln>
            <a:noFill/>
          </a:ln>
        </p:spPr>
      </p:pic>
      <p:pic>
        <p:nvPicPr>
          <p:cNvPr id="11452" name="Google Shape;11452;p160"/>
          <p:cNvPicPr preferRelativeResize="0"/>
          <p:nvPr/>
        </p:nvPicPr>
        <p:blipFill rotWithShape="1">
          <a:blip r:embed="rId1"/>
          <a:srcRect t="5695"/>
          <a:stretch>
            <a:fillRect/>
          </a:stretch>
        </p:blipFill>
        <p:spPr>
          <a:xfrm>
            <a:off x="4015588" y="3023290"/>
            <a:ext cx="862249" cy="784922"/>
          </a:xfrm>
          <a:prstGeom prst="rect">
            <a:avLst/>
          </a:prstGeom>
          <a:noFill/>
          <a:ln>
            <a:noFill/>
          </a:ln>
        </p:spPr>
      </p:pic>
      <p:pic>
        <p:nvPicPr>
          <p:cNvPr id="11453" name="Google Shape;11453;p160"/>
          <p:cNvPicPr preferRelativeResize="0"/>
          <p:nvPr/>
        </p:nvPicPr>
        <p:blipFill rotWithShape="1">
          <a:blip r:embed="rId1"/>
          <a:srcRect t="5695"/>
          <a:stretch>
            <a:fillRect/>
          </a:stretch>
        </p:blipFill>
        <p:spPr>
          <a:xfrm>
            <a:off x="4819688" y="3023290"/>
            <a:ext cx="862249" cy="784922"/>
          </a:xfrm>
          <a:prstGeom prst="rect">
            <a:avLst/>
          </a:prstGeom>
          <a:noFill/>
          <a:ln>
            <a:noFill/>
          </a:ln>
        </p:spPr>
      </p:pic>
      <p:pic>
        <p:nvPicPr>
          <p:cNvPr id="11454" name="Google Shape;11454;p160"/>
          <p:cNvPicPr preferRelativeResize="0"/>
          <p:nvPr/>
        </p:nvPicPr>
        <p:blipFill rotWithShape="1">
          <a:blip r:embed="rId1"/>
          <a:srcRect t="5695"/>
          <a:stretch>
            <a:fillRect/>
          </a:stretch>
        </p:blipFill>
        <p:spPr>
          <a:xfrm>
            <a:off x="5628563" y="3023290"/>
            <a:ext cx="862249" cy="784922"/>
          </a:xfrm>
          <a:prstGeom prst="rect">
            <a:avLst/>
          </a:prstGeom>
          <a:noFill/>
          <a:ln>
            <a:noFill/>
          </a:ln>
        </p:spPr>
      </p:pic>
      <p:pic>
        <p:nvPicPr>
          <p:cNvPr id="11455" name="Google Shape;11455;p160"/>
          <p:cNvPicPr preferRelativeResize="0"/>
          <p:nvPr/>
        </p:nvPicPr>
        <p:blipFill>
          <a:blip r:embed="rId2"/>
          <a:stretch>
            <a:fillRect/>
          </a:stretch>
        </p:blipFill>
        <p:spPr>
          <a:xfrm>
            <a:off x="6454332" y="2912075"/>
            <a:ext cx="297030" cy="964024"/>
          </a:xfrm>
          <a:prstGeom prst="rect">
            <a:avLst/>
          </a:prstGeom>
          <a:noFill/>
          <a:ln>
            <a:noFill/>
          </a:ln>
        </p:spPr>
      </p:pic>
      <p:sp>
        <p:nvSpPr>
          <p:cNvPr id="11456" name="Google Shape;11456;p160"/>
          <p:cNvSpPr/>
          <p:nvPr/>
        </p:nvSpPr>
        <p:spPr>
          <a:xfrm>
            <a:off x="6610938" y="304212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7" name="Google Shape;11457;p160"/>
          <p:cNvSpPr txBox="1"/>
          <p:nvPr/>
        </p:nvSpPr>
        <p:spPr>
          <a:xfrm>
            <a:off x="6551088" y="29366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58" name="Google Shape;11458;p160"/>
          <p:cNvSpPr txBox="1"/>
          <p:nvPr/>
        </p:nvSpPr>
        <p:spPr>
          <a:xfrm>
            <a:off x="6551088" y="36269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59" name="Google Shape;11459;p160"/>
          <p:cNvSpPr txBox="1"/>
          <p:nvPr/>
        </p:nvSpPr>
        <p:spPr>
          <a:xfrm>
            <a:off x="1875175" y="22663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#48</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60" name="Google Shape;11460;p160"/>
          <p:cNvCxnSpPr/>
          <p:nvPr/>
        </p:nvCxnSpPr>
        <p:spPr>
          <a:xfrm>
            <a:off x="2980975" y="3416150"/>
            <a:ext cx="85200" cy="0"/>
          </a:xfrm>
          <a:prstGeom prst="straightConnector1">
            <a:avLst/>
          </a:prstGeom>
          <a:noFill/>
          <a:ln w="9525" cap="flat" cmpd="sng">
            <a:solidFill>
              <a:schemeClr val="dk1"/>
            </a:solidFill>
            <a:prstDash val="solid"/>
            <a:round/>
            <a:headEnd type="none" w="med" len="med"/>
            <a:tailEnd type="none" w="med" len="med"/>
          </a:ln>
        </p:spPr>
      </p:cxnSp>
      <p:sp>
        <p:nvSpPr>
          <p:cNvPr id="11461" name="Google Shape;11461;p160"/>
          <p:cNvSpPr txBox="1"/>
          <p:nvPr/>
        </p:nvSpPr>
        <p:spPr>
          <a:xfrm>
            <a:off x="1875175" y="32080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11462" name="Google Shape;11462;p160"/>
          <p:cNvSpPr txBox="1"/>
          <p:nvPr/>
        </p:nvSpPr>
        <p:spPr>
          <a:xfrm>
            <a:off x="1875225" y="32084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63" name="Google Shape;11463;p160"/>
          <p:cNvCxnSpPr/>
          <p:nvPr/>
        </p:nvCxnSpPr>
        <p:spPr>
          <a:xfrm rot="5400000">
            <a:off x="358455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64" name="Google Shape;11464;p160"/>
          <p:cNvCxnSpPr/>
          <p:nvPr/>
        </p:nvCxnSpPr>
        <p:spPr>
          <a:xfrm rot="5400000">
            <a:off x="4404113"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65" name="Google Shape;11465;p160"/>
          <p:cNvCxnSpPr/>
          <p:nvPr/>
        </p:nvCxnSpPr>
        <p:spPr>
          <a:xfrm rot="5400000">
            <a:off x="520820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66" name="Google Shape;11466;p160"/>
          <p:cNvCxnSpPr/>
          <p:nvPr/>
        </p:nvCxnSpPr>
        <p:spPr>
          <a:xfrm rot="5400000">
            <a:off x="6017088" y="3918700"/>
            <a:ext cx="85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470"/>
        <p:cNvGrpSpPr/>
        <p:nvPr/>
      </p:nvGrpSpPr>
      <p:grpSpPr>
        <a:xfrm>
          <a:off x="0" y="0"/>
          <a:ext cx="0" cy="0"/>
          <a:chOff x="0" y="0"/>
          <a:chExt cx="0" cy="0"/>
        </a:xfrm>
      </p:grpSpPr>
      <p:pic>
        <p:nvPicPr>
          <p:cNvPr id="11471" name="Google Shape;11471;p161"/>
          <p:cNvPicPr preferRelativeResize="0"/>
          <p:nvPr/>
        </p:nvPicPr>
        <p:blipFill rotWithShape="1">
          <a:blip r:embed="rId1"/>
          <a:srcRect t="5695"/>
          <a:stretch>
            <a:fillRect/>
          </a:stretch>
        </p:blipFill>
        <p:spPr>
          <a:xfrm>
            <a:off x="3143661" y="103813"/>
            <a:ext cx="827607" cy="732764"/>
          </a:xfrm>
          <a:prstGeom prst="rect">
            <a:avLst/>
          </a:prstGeom>
          <a:noFill/>
          <a:ln>
            <a:noFill/>
          </a:ln>
        </p:spPr>
      </p:pic>
      <p:cxnSp>
        <p:nvCxnSpPr>
          <p:cNvPr id="11472" name="Google Shape;11472;p161"/>
          <p:cNvCxnSpPr/>
          <p:nvPr/>
        </p:nvCxnSpPr>
        <p:spPr>
          <a:xfrm>
            <a:off x="2929850" y="317400"/>
            <a:ext cx="8100" cy="4256400"/>
          </a:xfrm>
          <a:prstGeom prst="straightConnector1">
            <a:avLst/>
          </a:prstGeom>
          <a:noFill/>
          <a:ln w="9525" cap="flat" cmpd="sng">
            <a:solidFill>
              <a:schemeClr val="dk1"/>
            </a:solidFill>
            <a:prstDash val="solid"/>
            <a:round/>
            <a:headEnd type="triangle" w="med" len="med"/>
            <a:tailEnd type="none" w="med" len="med"/>
          </a:ln>
        </p:spPr>
      </p:cxnSp>
      <p:pic>
        <p:nvPicPr>
          <p:cNvPr id="11473" name="Google Shape;11473;p161"/>
          <p:cNvPicPr preferRelativeResize="0"/>
          <p:nvPr/>
        </p:nvPicPr>
        <p:blipFill rotWithShape="1">
          <a:blip r:embed="rId1"/>
          <a:srcRect t="5695"/>
          <a:stretch>
            <a:fillRect/>
          </a:stretch>
        </p:blipFill>
        <p:spPr>
          <a:xfrm>
            <a:off x="3921430" y="103827"/>
            <a:ext cx="827607" cy="732759"/>
          </a:xfrm>
          <a:prstGeom prst="rect">
            <a:avLst/>
          </a:prstGeom>
          <a:noFill/>
          <a:ln>
            <a:noFill/>
          </a:ln>
        </p:spPr>
      </p:pic>
      <p:pic>
        <p:nvPicPr>
          <p:cNvPr id="11474" name="Google Shape;11474;p161"/>
          <p:cNvPicPr preferRelativeResize="0"/>
          <p:nvPr/>
        </p:nvPicPr>
        <p:blipFill rotWithShape="1">
          <a:blip r:embed="rId1"/>
          <a:srcRect t="5695"/>
          <a:stretch>
            <a:fillRect/>
          </a:stretch>
        </p:blipFill>
        <p:spPr>
          <a:xfrm>
            <a:off x="4693224" y="103827"/>
            <a:ext cx="827607" cy="732759"/>
          </a:xfrm>
          <a:prstGeom prst="rect">
            <a:avLst/>
          </a:prstGeom>
          <a:noFill/>
          <a:ln>
            <a:noFill/>
          </a:ln>
        </p:spPr>
      </p:pic>
      <p:pic>
        <p:nvPicPr>
          <p:cNvPr id="11475" name="Google Shape;11475;p161"/>
          <p:cNvPicPr preferRelativeResize="0"/>
          <p:nvPr/>
        </p:nvPicPr>
        <p:blipFill rotWithShape="1">
          <a:blip r:embed="rId1"/>
          <a:srcRect t="5695"/>
          <a:stretch>
            <a:fillRect/>
          </a:stretch>
        </p:blipFill>
        <p:spPr>
          <a:xfrm>
            <a:off x="5469600" y="103827"/>
            <a:ext cx="827607" cy="732759"/>
          </a:xfrm>
          <a:prstGeom prst="rect">
            <a:avLst/>
          </a:prstGeom>
          <a:noFill/>
          <a:ln>
            <a:noFill/>
          </a:ln>
        </p:spPr>
      </p:pic>
      <p:cxnSp>
        <p:nvCxnSpPr>
          <p:cNvPr id="11476" name="Google Shape;11476;p161"/>
          <p:cNvCxnSpPr/>
          <p:nvPr/>
        </p:nvCxnSpPr>
        <p:spPr>
          <a:xfrm>
            <a:off x="2928347" y="4569567"/>
            <a:ext cx="3891600" cy="1500"/>
          </a:xfrm>
          <a:prstGeom prst="straightConnector1">
            <a:avLst/>
          </a:prstGeom>
          <a:noFill/>
          <a:ln w="9525" cap="flat" cmpd="sng">
            <a:solidFill>
              <a:schemeClr val="dk1"/>
            </a:solidFill>
            <a:prstDash val="solid"/>
            <a:round/>
            <a:headEnd type="none" w="med" len="med"/>
            <a:tailEnd type="triangle" w="med" len="med"/>
          </a:ln>
        </p:spPr>
      </p:cxnSp>
      <p:sp>
        <p:nvSpPr>
          <p:cNvPr id="11477" name="Google Shape;11477;p161"/>
          <p:cNvSpPr txBox="1"/>
          <p:nvPr/>
        </p:nvSpPr>
        <p:spPr>
          <a:xfrm>
            <a:off x="1867050" y="319762"/>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#35</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78" name="Google Shape;11478;p161"/>
          <p:cNvCxnSpPr/>
          <p:nvPr/>
        </p:nvCxnSpPr>
        <p:spPr>
          <a:xfrm>
            <a:off x="2928422" y="1352691"/>
            <a:ext cx="81900" cy="0"/>
          </a:xfrm>
          <a:prstGeom prst="straightConnector1">
            <a:avLst/>
          </a:prstGeom>
          <a:noFill/>
          <a:ln w="9525" cap="flat" cmpd="sng">
            <a:solidFill>
              <a:schemeClr val="dk1"/>
            </a:solidFill>
            <a:prstDash val="solid"/>
            <a:round/>
            <a:headEnd type="none" w="med" len="med"/>
            <a:tailEnd type="none" w="med" len="med"/>
          </a:ln>
        </p:spPr>
      </p:cxnSp>
      <p:cxnSp>
        <p:nvCxnSpPr>
          <p:cNvPr id="11479" name="Google Shape;11479;p161"/>
          <p:cNvCxnSpPr/>
          <p:nvPr/>
        </p:nvCxnSpPr>
        <p:spPr>
          <a:xfrm>
            <a:off x="2928422" y="513705"/>
            <a:ext cx="81900" cy="0"/>
          </a:xfrm>
          <a:prstGeom prst="straightConnector1">
            <a:avLst/>
          </a:prstGeom>
          <a:noFill/>
          <a:ln w="9525" cap="flat" cmpd="sng">
            <a:solidFill>
              <a:schemeClr val="dk1"/>
            </a:solidFill>
            <a:prstDash val="solid"/>
            <a:round/>
            <a:headEnd type="none" w="med" len="med"/>
            <a:tailEnd type="none" w="med" len="med"/>
          </a:ln>
        </p:spPr>
      </p:cxnSp>
      <p:sp>
        <p:nvSpPr>
          <p:cNvPr id="11480" name="Google Shape;11480;p161"/>
          <p:cNvSpPr txBox="1"/>
          <p:nvPr/>
        </p:nvSpPr>
        <p:spPr>
          <a:xfrm>
            <a:off x="3302942"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No</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481" name="Google Shape;11481;p161"/>
          <p:cNvSpPr txBox="1"/>
          <p:nvPr/>
        </p:nvSpPr>
        <p:spPr>
          <a:xfrm>
            <a:off x="4082139"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Low</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482" name="Google Shape;11482;p161"/>
          <p:cNvSpPr txBox="1"/>
          <p:nvPr/>
        </p:nvSpPr>
        <p:spPr>
          <a:xfrm>
            <a:off x="4768424" y="4527896"/>
            <a:ext cx="659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High</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483" name="Google Shape;11483;p161"/>
          <p:cNvSpPr txBox="1"/>
          <p:nvPr/>
        </p:nvSpPr>
        <p:spPr>
          <a:xfrm>
            <a:off x="5372897" y="4527896"/>
            <a:ext cx="100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Intolerable</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84" name="Google Shape;11484;p161"/>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85" name="Google Shape;11485;p161"/>
          <p:cNvCxnSpPr>
            <a:stCxn id="11486" idx="1"/>
            <a:endCxn id="11486"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87" name="Google Shape;11487;p161"/>
          <p:cNvPicPr preferRelativeResize="0"/>
          <p:nvPr/>
        </p:nvPicPr>
        <p:blipFill>
          <a:blip r:embed="rId2"/>
          <a:stretch>
            <a:fillRect/>
          </a:stretch>
        </p:blipFill>
        <p:spPr>
          <a:xfrm>
            <a:off x="6262193" y="3"/>
            <a:ext cx="285096" cy="899957"/>
          </a:xfrm>
          <a:prstGeom prst="rect">
            <a:avLst/>
          </a:prstGeom>
          <a:noFill/>
          <a:ln>
            <a:noFill/>
          </a:ln>
        </p:spPr>
      </p:pic>
      <p:sp>
        <p:nvSpPr>
          <p:cNvPr id="11488" name="Google Shape;11488;p161"/>
          <p:cNvSpPr/>
          <p:nvPr/>
        </p:nvSpPr>
        <p:spPr>
          <a:xfrm>
            <a:off x="6412507" y="121410"/>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9" name="Google Shape;11489;p161"/>
          <p:cNvSpPr/>
          <p:nvPr/>
        </p:nvSpPr>
        <p:spPr>
          <a:xfrm>
            <a:off x="6242786" y="3"/>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0" name="Google Shape;11490;p161"/>
          <p:cNvSpPr txBox="1"/>
          <p:nvPr/>
        </p:nvSpPr>
        <p:spPr>
          <a:xfrm>
            <a:off x="6355061" y="22898"/>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91" name="Google Shape;11491;p161"/>
          <p:cNvSpPr txBox="1"/>
          <p:nvPr/>
        </p:nvSpPr>
        <p:spPr>
          <a:xfrm>
            <a:off x="6355061" y="63479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492" name="Google Shape;11492;p161"/>
          <p:cNvPicPr preferRelativeResize="0"/>
          <p:nvPr/>
        </p:nvPicPr>
        <p:blipFill rotWithShape="1">
          <a:blip r:embed="rId1"/>
          <a:srcRect t="5695"/>
          <a:stretch>
            <a:fillRect/>
          </a:stretch>
        </p:blipFill>
        <p:spPr>
          <a:xfrm>
            <a:off x="3143649" y="930098"/>
            <a:ext cx="827607" cy="732764"/>
          </a:xfrm>
          <a:prstGeom prst="rect">
            <a:avLst/>
          </a:prstGeom>
          <a:noFill/>
          <a:ln>
            <a:noFill/>
          </a:ln>
        </p:spPr>
      </p:pic>
      <p:pic>
        <p:nvPicPr>
          <p:cNvPr id="11493" name="Google Shape;11493;p161"/>
          <p:cNvPicPr preferRelativeResize="0"/>
          <p:nvPr/>
        </p:nvPicPr>
        <p:blipFill rotWithShape="1">
          <a:blip r:embed="rId1"/>
          <a:srcRect t="5695"/>
          <a:stretch>
            <a:fillRect/>
          </a:stretch>
        </p:blipFill>
        <p:spPr>
          <a:xfrm>
            <a:off x="3921418" y="930113"/>
            <a:ext cx="827607" cy="732759"/>
          </a:xfrm>
          <a:prstGeom prst="rect">
            <a:avLst/>
          </a:prstGeom>
          <a:noFill/>
          <a:ln>
            <a:noFill/>
          </a:ln>
        </p:spPr>
      </p:pic>
      <p:pic>
        <p:nvPicPr>
          <p:cNvPr id="11494" name="Google Shape;11494;p161"/>
          <p:cNvPicPr preferRelativeResize="0"/>
          <p:nvPr/>
        </p:nvPicPr>
        <p:blipFill rotWithShape="1">
          <a:blip r:embed="rId1"/>
          <a:srcRect t="5695"/>
          <a:stretch>
            <a:fillRect/>
          </a:stretch>
        </p:blipFill>
        <p:spPr>
          <a:xfrm>
            <a:off x="4693212" y="930113"/>
            <a:ext cx="827607" cy="732759"/>
          </a:xfrm>
          <a:prstGeom prst="rect">
            <a:avLst/>
          </a:prstGeom>
          <a:noFill/>
          <a:ln>
            <a:noFill/>
          </a:ln>
        </p:spPr>
      </p:pic>
      <p:pic>
        <p:nvPicPr>
          <p:cNvPr id="11495" name="Google Shape;11495;p161"/>
          <p:cNvPicPr preferRelativeResize="0"/>
          <p:nvPr/>
        </p:nvPicPr>
        <p:blipFill rotWithShape="1">
          <a:blip r:embed="rId1"/>
          <a:srcRect t="5695"/>
          <a:stretch>
            <a:fillRect/>
          </a:stretch>
        </p:blipFill>
        <p:spPr>
          <a:xfrm>
            <a:off x="5469588" y="930113"/>
            <a:ext cx="827607" cy="732759"/>
          </a:xfrm>
          <a:prstGeom prst="rect">
            <a:avLst/>
          </a:prstGeom>
          <a:noFill/>
          <a:ln>
            <a:noFill/>
          </a:ln>
        </p:spPr>
      </p:pic>
      <p:pic>
        <p:nvPicPr>
          <p:cNvPr id="11496" name="Google Shape;11496;p161"/>
          <p:cNvPicPr preferRelativeResize="0"/>
          <p:nvPr/>
        </p:nvPicPr>
        <p:blipFill>
          <a:blip r:embed="rId2"/>
          <a:stretch>
            <a:fillRect/>
          </a:stretch>
        </p:blipFill>
        <p:spPr>
          <a:xfrm>
            <a:off x="6262181" y="826288"/>
            <a:ext cx="285096" cy="899957"/>
          </a:xfrm>
          <a:prstGeom prst="rect">
            <a:avLst/>
          </a:prstGeom>
          <a:noFill/>
          <a:ln>
            <a:noFill/>
          </a:ln>
        </p:spPr>
      </p:pic>
      <p:sp>
        <p:nvSpPr>
          <p:cNvPr id="11497" name="Google Shape;11497;p161"/>
          <p:cNvSpPr/>
          <p:nvPr/>
        </p:nvSpPr>
        <p:spPr>
          <a:xfrm>
            <a:off x="6412495" y="94769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8" name="Google Shape;11498;p161"/>
          <p:cNvSpPr/>
          <p:nvPr/>
        </p:nvSpPr>
        <p:spPr>
          <a:xfrm>
            <a:off x="6242774" y="826289"/>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9" name="Google Shape;11499;p161"/>
          <p:cNvSpPr txBox="1"/>
          <p:nvPr/>
        </p:nvSpPr>
        <p:spPr>
          <a:xfrm>
            <a:off x="6355049" y="84918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00" name="Google Shape;11500;p161"/>
          <p:cNvSpPr txBox="1"/>
          <p:nvPr/>
        </p:nvSpPr>
        <p:spPr>
          <a:xfrm>
            <a:off x="6355049" y="141960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501" name="Google Shape;11501;p161"/>
          <p:cNvPicPr preferRelativeResize="0"/>
          <p:nvPr/>
        </p:nvPicPr>
        <p:blipFill rotWithShape="1">
          <a:blip r:embed="rId1"/>
          <a:srcRect t="5695"/>
          <a:stretch>
            <a:fillRect/>
          </a:stretch>
        </p:blipFill>
        <p:spPr>
          <a:xfrm>
            <a:off x="3143661" y="1747459"/>
            <a:ext cx="827607" cy="732764"/>
          </a:xfrm>
          <a:prstGeom prst="rect">
            <a:avLst/>
          </a:prstGeom>
          <a:noFill/>
          <a:ln>
            <a:noFill/>
          </a:ln>
        </p:spPr>
      </p:pic>
      <p:pic>
        <p:nvPicPr>
          <p:cNvPr id="11502" name="Google Shape;11502;p161"/>
          <p:cNvPicPr preferRelativeResize="0"/>
          <p:nvPr/>
        </p:nvPicPr>
        <p:blipFill rotWithShape="1">
          <a:blip r:embed="rId1"/>
          <a:srcRect t="5695"/>
          <a:stretch>
            <a:fillRect/>
          </a:stretch>
        </p:blipFill>
        <p:spPr>
          <a:xfrm>
            <a:off x="3921430" y="1747473"/>
            <a:ext cx="827607" cy="732759"/>
          </a:xfrm>
          <a:prstGeom prst="rect">
            <a:avLst/>
          </a:prstGeom>
          <a:noFill/>
          <a:ln>
            <a:noFill/>
          </a:ln>
        </p:spPr>
      </p:pic>
      <p:pic>
        <p:nvPicPr>
          <p:cNvPr id="11503" name="Google Shape;11503;p161"/>
          <p:cNvPicPr preferRelativeResize="0"/>
          <p:nvPr/>
        </p:nvPicPr>
        <p:blipFill rotWithShape="1">
          <a:blip r:embed="rId1"/>
          <a:srcRect t="5695"/>
          <a:stretch>
            <a:fillRect/>
          </a:stretch>
        </p:blipFill>
        <p:spPr>
          <a:xfrm>
            <a:off x="4693224" y="1747473"/>
            <a:ext cx="827607" cy="732759"/>
          </a:xfrm>
          <a:prstGeom prst="rect">
            <a:avLst/>
          </a:prstGeom>
          <a:noFill/>
          <a:ln>
            <a:noFill/>
          </a:ln>
        </p:spPr>
      </p:pic>
      <p:pic>
        <p:nvPicPr>
          <p:cNvPr id="11504" name="Google Shape;11504;p161"/>
          <p:cNvPicPr preferRelativeResize="0"/>
          <p:nvPr/>
        </p:nvPicPr>
        <p:blipFill rotWithShape="1">
          <a:blip r:embed="rId1"/>
          <a:srcRect t="5695"/>
          <a:stretch>
            <a:fillRect/>
          </a:stretch>
        </p:blipFill>
        <p:spPr>
          <a:xfrm>
            <a:off x="5469600" y="1747473"/>
            <a:ext cx="827607" cy="732759"/>
          </a:xfrm>
          <a:prstGeom prst="rect">
            <a:avLst/>
          </a:prstGeom>
          <a:noFill/>
          <a:ln>
            <a:noFill/>
          </a:ln>
        </p:spPr>
      </p:pic>
      <p:pic>
        <p:nvPicPr>
          <p:cNvPr id="11505" name="Google Shape;11505;p161"/>
          <p:cNvPicPr preferRelativeResize="0"/>
          <p:nvPr/>
        </p:nvPicPr>
        <p:blipFill>
          <a:blip r:embed="rId2"/>
          <a:stretch>
            <a:fillRect/>
          </a:stretch>
        </p:blipFill>
        <p:spPr>
          <a:xfrm>
            <a:off x="6262193" y="1643649"/>
            <a:ext cx="285096" cy="899957"/>
          </a:xfrm>
          <a:prstGeom prst="rect">
            <a:avLst/>
          </a:prstGeom>
          <a:noFill/>
          <a:ln>
            <a:noFill/>
          </a:ln>
        </p:spPr>
      </p:pic>
      <p:sp>
        <p:nvSpPr>
          <p:cNvPr id="11506" name="Google Shape;11506;p161"/>
          <p:cNvSpPr/>
          <p:nvPr/>
        </p:nvSpPr>
        <p:spPr>
          <a:xfrm>
            <a:off x="6412507" y="176505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7" name="Google Shape;11507;p161"/>
          <p:cNvSpPr txBox="1"/>
          <p:nvPr/>
        </p:nvSpPr>
        <p:spPr>
          <a:xfrm>
            <a:off x="6355061" y="166654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08" name="Google Shape;11508;p161"/>
          <p:cNvSpPr txBox="1"/>
          <p:nvPr/>
        </p:nvSpPr>
        <p:spPr>
          <a:xfrm>
            <a:off x="6355024" y="4253692"/>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09" name="Google Shape;11509;p161"/>
          <p:cNvSpPr txBox="1"/>
          <p:nvPr/>
        </p:nvSpPr>
        <p:spPr>
          <a:xfrm>
            <a:off x="1867050" y="115836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#48</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510" name="Google Shape;11510;p161"/>
          <p:cNvCxnSpPr/>
          <p:nvPr/>
        </p:nvCxnSpPr>
        <p:spPr>
          <a:xfrm>
            <a:off x="2928422" y="2231749"/>
            <a:ext cx="81900" cy="0"/>
          </a:xfrm>
          <a:prstGeom prst="straightConnector1">
            <a:avLst/>
          </a:prstGeom>
          <a:noFill/>
          <a:ln w="9525" cap="flat" cmpd="sng">
            <a:solidFill>
              <a:schemeClr val="dk1"/>
            </a:solidFill>
            <a:prstDash val="solid"/>
            <a:round/>
            <a:headEnd type="none" w="med" len="med"/>
            <a:tailEnd type="none" w="med" len="med"/>
          </a:ln>
        </p:spPr>
      </p:cxnSp>
      <p:sp>
        <p:nvSpPr>
          <p:cNvPr id="11511" name="Google Shape;11511;p161"/>
          <p:cNvSpPr txBox="1"/>
          <p:nvPr/>
        </p:nvSpPr>
        <p:spPr>
          <a:xfrm>
            <a:off x="1867050" y="203743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11512" name="Google Shape;11512;p161"/>
          <p:cNvSpPr txBox="1"/>
          <p:nvPr/>
        </p:nvSpPr>
        <p:spPr>
          <a:xfrm>
            <a:off x="1867098" y="2037806"/>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513" name="Google Shape;11513;p161"/>
          <p:cNvCxnSpPr/>
          <p:nvPr/>
        </p:nvCxnSpPr>
        <p:spPr>
          <a:xfrm rot="5400000">
            <a:off x="3508811"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14" name="Google Shape;11514;p161"/>
          <p:cNvCxnSpPr/>
          <p:nvPr/>
        </p:nvCxnSpPr>
        <p:spPr>
          <a:xfrm rot="5400000">
            <a:off x="4295446"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15" name="Google Shape;11515;p161"/>
          <p:cNvCxnSpPr/>
          <p:nvPr/>
        </p:nvCxnSpPr>
        <p:spPr>
          <a:xfrm rot="5400000">
            <a:off x="5067228"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16" name="Google Shape;11516;p161"/>
          <p:cNvCxnSpPr/>
          <p:nvPr/>
        </p:nvCxnSpPr>
        <p:spPr>
          <a:xfrm rot="5400000">
            <a:off x="5843617" y="4526057"/>
            <a:ext cx="79500" cy="0"/>
          </a:xfrm>
          <a:prstGeom prst="straightConnector1">
            <a:avLst/>
          </a:prstGeom>
          <a:noFill/>
          <a:ln w="9525" cap="flat" cmpd="sng">
            <a:solidFill>
              <a:schemeClr val="dk1"/>
            </a:solidFill>
            <a:prstDash val="solid"/>
            <a:round/>
            <a:headEnd type="none" w="med" len="med"/>
            <a:tailEnd type="none" w="med" len="med"/>
          </a:ln>
        </p:spPr>
      </p:cxnSp>
      <p:pic>
        <p:nvPicPr>
          <p:cNvPr id="11517" name="Google Shape;11517;p161"/>
          <p:cNvPicPr preferRelativeResize="0"/>
          <p:nvPr/>
        </p:nvPicPr>
        <p:blipFill rotWithShape="1">
          <a:blip r:embed="rId1"/>
          <a:srcRect t="5695"/>
          <a:stretch>
            <a:fillRect/>
          </a:stretch>
        </p:blipFill>
        <p:spPr>
          <a:xfrm>
            <a:off x="3143661" y="2556738"/>
            <a:ext cx="827607" cy="732764"/>
          </a:xfrm>
          <a:prstGeom prst="rect">
            <a:avLst/>
          </a:prstGeom>
          <a:noFill/>
          <a:ln>
            <a:noFill/>
          </a:ln>
        </p:spPr>
      </p:pic>
      <p:pic>
        <p:nvPicPr>
          <p:cNvPr id="11518" name="Google Shape;11518;p161"/>
          <p:cNvPicPr preferRelativeResize="0"/>
          <p:nvPr/>
        </p:nvPicPr>
        <p:blipFill rotWithShape="1">
          <a:blip r:embed="rId1"/>
          <a:srcRect t="5695"/>
          <a:stretch>
            <a:fillRect/>
          </a:stretch>
        </p:blipFill>
        <p:spPr>
          <a:xfrm>
            <a:off x="3921430" y="2556752"/>
            <a:ext cx="827607" cy="732759"/>
          </a:xfrm>
          <a:prstGeom prst="rect">
            <a:avLst/>
          </a:prstGeom>
          <a:noFill/>
          <a:ln>
            <a:noFill/>
          </a:ln>
        </p:spPr>
      </p:pic>
      <p:pic>
        <p:nvPicPr>
          <p:cNvPr id="11519" name="Google Shape;11519;p161"/>
          <p:cNvPicPr preferRelativeResize="0"/>
          <p:nvPr/>
        </p:nvPicPr>
        <p:blipFill rotWithShape="1">
          <a:blip r:embed="rId1"/>
          <a:srcRect t="5695"/>
          <a:stretch>
            <a:fillRect/>
          </a:stretch>
        </p:blipFill>
        <p:spPr>
          <a:xfrm>
            <a:off x="4693224" y="2556752"/>
            <a:ext cx="827607" cy="732759"/>
          </a:xfrm>
          <a:prstGeom prst="rect">
            <a:avLst/>
          </a:prstGeom>
          <a:noFill/>
          <a:ln>
            <a:noFill/>
          </a:ln>
        </p:spPr>
      </p:pic>
      <p:pic>
        <p:nvPicPr>
          <p:cNvPr id="11520" name="Google Shape;11520;p161"/>
          <p:cNvPicPr preferRelativeResize="0"/>
          <p:nvPr/>
        </p:nvPicPr>
        <p:blipFill rotWithShape="1">
          <a:blip r:embed="rId1"/>
          <a:srcRect t="5695"/>
          <a:stretch>
            <a:fillRect/>
          </a:stretch>
        </p:blipFill>
        <p:spPr>
          <a:xfrm>
            <a:off x="5469600" y="2556752"/>
            <a:ext cx="827607" cy="732759"/>
          </a:xfrm>
          <a:prstGeom prst="rect">
            <a:avLst/>
          </a:prstGeom>
          <a:noFill/>
          <a:ln>
            <a:noFill/>
          </a:ln>
        </p:spPr>
      </p:pic>
      <p:pic>
        <p:nvPicPr>
          <p:cNvPr id="11521" name="Google Shape;11521;p161"/>
          <p:cNvPicPr preferRelativeResize="0"/>
          <p:nvPr/>
        </p:nvPicPr>
        <p:blipFill>
          <a:blip r:embed="rId2"/>
          <a:stretch>
            <a:fillRect/>
          </a:stretch>
        </p:blipFill>
        <p:spPr>
          <a:xfrm>
            <a:off x="6262193" y="2452928"/>
            <a:ext cx="285096" cy="899957"/>
          </a:xfrm>
          <a:prstGeom prst="rect">
            <a:avLst/>
          </a:prstGeom>
          <a:noFill/>
          <a:ln>
            <a:noFill/>
          </a:ln>
        </p:spPr>
      </p:pic>
      <p:sp>
        <p:nvSpPr>
          <p:cNvPr id="11522" name="Google Shape;11522;p161"/>
          <p:cNvSpPr/>
          <p:nvPr/>
        </p:nvSpPr>
        <p:spPr>
          <a:xfrm>
            <a:off x="6412507" y="2574335"/>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3" name="Google Shape;11523;p161"/>
          <p:cNvSpPr txBox="1"/>
          <p:nvPr/>
        </p:nvSpPr>
        <p:spPr>
          <a:xfrm>
            <a:off x="6355061" y="2475823"/>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24" name="Google Shape;11524;p161"/>
          <p:cNvSpPr txBox="1"/>
          <p:nvPr/>
        </p:nvSpPr>
        <p:spPr>
          <a:xfrm>
            <a:off x="6355061" y="308772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525" name="Google Shape;11525;p161"/>
          <p:cNvPicPr preferRelativeResize="0"/>
          <p:nvPr/>
        </p:nvPicPr>
        <p:blipFill rotWithShape="1">
          <a:blip r:embed="rId1"/>
          <a:srcRect t="5695"/>
          <a:stretch>
            <a:fillRect/>
          </a:stretch>
        </p:blipFill>
        <p:spPr>
          <a:xfrm>
            <a:off x="3143649" y="3383023"/>
            <a:ext cx="827607" cy="732764"/>
          </a:xfrm>
          <a:prstGeom prst="rect">
            <a:avLst/>
          </a:prstGeom>
          <a:noFill/>
          <a:ln>
            <a:noFill/>
          </a:ln>
        </p:spPr>
      </p:pic>
      <p:pic>
        <p:nvPicPr>
          <p:cNvPr id="11526" name="Google Shape;11526;p161"/>
          <p:cNvPicPr preferRelativeResize="0"/>
          <p:nvPr/>
        </p:nvPicPr>
        <p:blipFill rotWithShape="1">
          <a:blip r:embed="rId1"/>
          <a:srcRect t="5695"/>
          <a:stretch>
            <a:fillRect/>
          </a:stretch>
        </p:blipFill>
        <p:spPr>
          <a:xfrm>
            <a:off x="3921418" y="3383038"/>
            <a:ext cx="827607" cy="732759"/>
          </a:xfrm>
          <a:prstGeom prst="rect">
            <a:avLst/>
          </a:prstGeom>
          <a:noFill/>
          <a:ln>
            <a:noFill/>
          </a:ln>
        </p:spPr>
      </p:pic>
      <p:pic>
        <p:nvPicPr>
          <p:cNvPr id="11527" name="Google Shape;11527;p161"/>
          <p:cNvPicPr preferRelativeResize="0"/>
          <p:nvPr/>
        </p:nvPicPr>
        <p:blipFill rotWithShape="1">
          <a:blip r:embed="rId1"/>
          <a:srcRect t="5695"/>
          <a:stretch>
            <a:fillRect/>
          </a:stretch>
        </p:blipFill>
        <p:spPr>
          <a:xfrm>
            <a:off x="4693212" y="3383038"/>
            <a:ext cx="827607" cy="732759"/>
          </a:xfrm>
          <a:prstGeom prst="rect">
            <a:avLst/>
          </a:prstGeom>
          <a:noFill/>
          <a:ln>
            <a:noFill/>
          </a:ln>
        </p:spPr>
      </p:pic>
      <p:pic>
        <p:nvPicPr>
          <p:cNvPr id="11528" name="Google Shape;11528;p161"/>
          <p:cNvPicPr preferRelativeResize="0"/>
          <p:nvPr/>
        </p:nvPicPr>
        <p:blipFill rotWithShape="1">
          <a:blip r:embed="rId1"/>
          <a:srcRect t="5695"/>
          <a:stretch>
            <a:fillRect/>
          </a:stretch>
        </p:blipFill>
        <p:spPr>
          <a:xfrm>
            <a:off x="5469588" y="3383038"/>
            <a:ext cx="827607" cy="732759"/>
          </a:xfrm>
          <a:prstGeom prst="rect">
            <a:avLst/>
          </a:prstGeom>
          <a:noFill/>
          <a:ln>
            <a:noFill/>
          </a:ln>
        </p:spPr>
      </p:pic>
      <p:pic>
        <p:nvPicPr>
          <p:cNvPr id="11529" name="Google Shape;11529;p161"/>
          <p:cNvPicPr preferRelativeResize="0"/>
          <p:nvPr/>
        </p:nvPicPr>
        <p:blipFill>
          <a:blip r:embed="rId2"/>
          <a:stretch>
            <a:fillRect/>
          </a:stretch>
        </p:blipFill>
        <p:spPr>
          <a:xfrm>
            <a:off x="6262181" y="3279213"/>
            <a:ext cx="285096" cy="899957"/>
          </a:xfrm>
          <a:prstGeom prst="rect">
            <a:avLst/>
          </a:prstGeom>
          <a:noFill/>
          <a:ln>
            <a:noFill/>
          </a:ln>
        </p:spPr>
      </p:pic>
      <p:sp>
        <p:nvSpPr>
          <p:cNvPr id="11530" name="Google Shape;11530;p161"/>
          <p:cNvSpPr/>
          <p:nvPr/>
        </p:nvSpPr>
        <p:spPr>
          <a:xfrm>
            <a:off x="6412495" y="340062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1" name="Google Shape;11531;p161"/>
          <p:cNvSpPr/>
          <p:nvPr/>
        </p:nvSpPr>
        <p:spPr>
          <a:xfrm>
            <a:off x="6242774" y="3279214"/>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2" name="Google Shape;11532;p161"/>
          <p:cNvSpPr txBox="1"/>
          <p:nvPr/>
        </p:nvSpPr>
        <p:spPr>
          <a:xfrm>
            <a:off x="6355049" y="330210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33" name="Google Shape;11533;p161"/>
          <p:cNvSpPr txBox="1"/>
          <p:nvPr/>
        </p:nvSpPr>
        <p:spPr>
          <a:xfrm>
            <a:off x="6355049" y="387253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534" name="Google Shape;11534;p161"/>
          <p:cNvPicPr preferRelativeResize="0"/>
          <p:nvPr/>
        </p:nvPicPr>
        <p:blipFill rotWithShape="1">
          <a:blip r:embed="rId1"/>
          <a:srcRect t="5695"/>
          <a:stretch>
            <a:fillRect/>
          </a:stretch>
        </p:blipFill>
        <p:spPr>
          <a:xfrm>
            <a:off x="3143661" y="4200384"/>
            <a:ext cx="827607" cy="732764"/>
          </a:xfrm>
          <a:prstGeom prst="rect">
            <a:avLst/>
          </a:prstGeom>
          <a:noFill/>
          <a:ln>
            <a:noFill/>
          </a:ln>
        </p:spPr>
      </p:pic>
      <p:pic>
        <p:nvPicPr>
          <p:cNvPr id="11535" name="Google Shape;11535;p161"/>
          <p:cNvPicPr preferRelativeResize="0"/>
          <p:nvPr/>
        </p:nvPicPr>
        <p:blipFill rotWithShape="1">
          <a:blip r:embed="rId1"/>
          <a:srcRect t="5695"/>
          <a:stretch>
            <a:fillRect/>
          </a:stretch>
        </p:blipFill>
        <p:spPr>
          <a:xfrm>
            <a:off x="3921430" y="4200398"/>
            <a:ext cx="827607" cy="732759"/>
          </a:xfrm>
          <a:prstGeom prst="rect">
            <a:avLst/>
          </a:prstGeom>
          <a:noFill/>
          <a:ln>
            <a:noFill/>
          </a:ln>
        </p:spPr>
      </p:pic>
      <p:pic>
        <p:nvPicPr>
          <p:cNvPr id="11536" name="Google Shape;11536;p161"/>
          <p:cNvPicPr preferRelativeResize="0"/>
          <p:nvPr/>
        </p:nvPicPr>
        <p:blipFill rotWithShape="1">
          <a:blip r:embed="rId1"/>
          <a:srcRect t="5695"/>
          <a:stretch>
            <a:fillRect/>
          </a:stretch>
        </p:blipFill>
        <p:spPr>
          <a:xfrm>
            <a:off x="4693224" y="4200398"/>
            <a:ext cx="827607" cy="732759"/>
          </a:xfrm>
          <a:prstGeom prst="rect">
            <a:avLst/>
          </a:prstGeom>
          <a:noFill/>
          <a:ln>
            <a:noFill/>
          </a:ln>
        </p:spPr>
      </p:pic>
      <p:pic>
        <p:nvPicPr>
          <p:cNvPr id="11537" name="Google Shape;11537;p161"/>
          <p:cNvPicPr preferRelativeResize="0"/>
          <p:nvPr/>
        </p:nvPicPr>
        <p:blipFill rotWithShape="1">
          <a:blip r:embed="rId1"/>
          <a:srcRect t="5695"/>
          <a:stretch>
            <a:fillRect/>
          </a:stretch>
        </p:blipFill>
        <p:spPr>
          <a:xfrm>
            <a:off x="5469600" y="4200398"/>
            <a:ext cx="827607" cy="732759"/>
          </a:xfrm>
          <a:prstGeom prst="rect">
            <a:avLst/>
          </a:prstGeom>
          <a:noFill/>
          <a:ln>
            <a:noFill/>
          </a:ln>
        </p:spPr>
      </p:pic>
      <p:pic>
        <p:nvPicPr>
          <p:cNvPr id="11538" name="Google Shape;11538;p161"/>
          <p:cNvPicPr preferRelativeResize="0"/>
          <p:nvPr/>
        </p:nvPicPr>
        <p:blipFill>
          <a:blip r:embed="rId2"/>
          <a:stretch>
            <a:fillRect/>
          </a:stretch>
        </p:blipFill>
        <p:spPr>
          <a:xfrm>
            <a:off x="6262193" y="4096574"/>
            <a:ext cx="285096" cy="899957"/>
          </a:xfrm>
          <a:prstGeom prst="rect">
            <a:avLst/>
          </a:prstGeom>
          <a:noFill/>
          <a:ln>
            <a:noFill/>
          </a:ln>
        </p:spPr>
      </p:pic>
      <p:sp>
        <p:nvSpPr>
          <p:cNvPr id="11539" name="Google Shape;11539;p161"/>
          <p:cNvSpPr/>
          <p:nvPr/>
        </p:nvSpPr>
        <p:spPr>
          <a:xfrm>
            <a:off x="6412507" y="421798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0" name="Google Shape;11540;p161"/>
          <p:cNvSpPr txBox="1"/>
          <p:nvPr/>
        </p:nvSpPr>
        <p:spPr>
          <a:xfrm>
            <a:off x="6355061" y="411946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latin typeface="Consolas" panose="020B0609020204030204"/>
                <a:ea typeface="Consolas" panose="020B0609020204030204"/>
                <a:cs typeface="Consolas" panose="020B0609020204030204"/>
                <a:sym typeface="Consolas" panose="020B0609020204030204"/>
              </a:rPr>
              <a:t>X</a:t>
            </a:r>
            <a:endParaRPr sz="1200" b="1" dirty="0">
              <a:latin typeface="Consolas" panose="020B0609020204030204"/>
              <a:ea typeface="Consolas" panose="020B0609020204030204"/>
              <a:cs typeface="Consolas" panose="020B0609020204030204"/>
              <a:sym typeface="Consolas" panose="020B0609020204030204"/>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baseline="30000"/>
              <a:t>[1</a:t>
            </a:r>
            <a:r>
              <a:rPr lang="en-GB" sz="1100">
                <a:solidFill>
                  <a:srgbClr val="000000"/>
                </a:solidFill>
              </a:rPr>
              <a:t>a</a:t>
            </a:r>
            <a:r>
              <a:rPr lang="en-GB" sz="1100" baseline="30000">
                <a:solidFill>
                  <a:srgbClr val="000000"/>
                </a:solidFill>
              </a:rPr>
              <a:t>]</a:t>
            </a:r>
            <a:r>
              <a:rPr lang="en-GB"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544"/>
        <p:cNvGrpSpPr/>
        <p:nvPr/>
      </p:nvGrpSpPr>
      <p:grpSpPr>
        <a:xfrm>
          <a:off x="0" y="0"/>
          <a:ext cx="0" cy="0"/>
          <a:chOff x="0" y="0"/>
          <a:chExt cx="0" cy="0"/>
        </a:xfrm>
      </p:grpSpPr>
      <p:pic>
        <p:nvPicPr>
          <p:cNvPr id="11545" name="Google Shape;11545;p162"/>
          <p:cNvPicPr preferRelativeResize="0"/>
          <p:nvPr/>
        </p:nvPicPr>
        <p:blipFill>
          <a:blip r:embed="rId1"/>
          <a:stretch>
            <a:fillRect/>
          </a:stretch>
        </p:blipFill>
        <p:spPr>
          <a:xfrm>
            <a:off x="892826" y="795025"/>
            <a:ext cx="7025377" cy="36258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549"/>
        <p:cNvGrpSpPr/>
        <p:nvPr/>
      </p:nvGrpSpPr>
      <p:grpSpPr>
        <a:xfrm>
          <a:off x="0" y="0"/>
          <a:ext cx="0" cy="0"/>
          <a:chOff x="0" y="0"/>
          <a:chExt cx="0" cy="0"/>
        </a:xfrm>
      </p:grpSpPr>
      <p:sp>
        <p:nvSpPr>
          <p:cNvPr id="11550" name="Google Shape;11550;p163"/>
          <p:cNvSpPr/>
          <p:nvPr/>
        </p:nvSpPr>
        <p:spPr>
          <a:xfrm>
            <a:off x="51183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1" name="Google Shape;11551;p163"/>
          <p:cNvSpPr/>
          <p:nvPr/>
        </p:nvSpPr>
        <p:spPr>
          <a:xfrm>
            <a:off x="59177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2" name="Google Shape;11552;p163"/>
          <p:cNvSpPr/>
          <p:nvPr/>
        </p:nvSpPr>
        <p:spPr>
          <a:xfrm>
            <a:off x="67266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3" name="Google Shape;11553;p163"/>
          <p:cNvSpPr/>
          <p:nvPr/>
        </p:nvSpPr>
        <p:spPr>
          <a:xfrm>
            <a:off x="75354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4" name="Google Shape;11554;p163"/>
          <p:cNvSpPr/>
          <p:nvPr/>
        </p:nvSpPr>
        <p:spPr>
          <a:xfrm>
            <a:off x="13594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5" name="Google Shape;11555;p163"/>
          <p:cNvSpPr/>
          <p:nvPr/>
        </p:nvSpPr>
        <p:spPr>
          <a:xfrm>
            <a:off x="21588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6" name="Google Shape;11556;p163"/>
          <p:cNvSpPr/>
          <p:nvPr/>
        </p:nvSpPr>
        <p:spPr>
          <a:xfrm>
            <a:off x="29677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7" name="Google Shape;11557;p163"/>
          <p:cNvSpPr/>
          <p:nvPr/>
        </p:nvSpPr>
        <p:spPr>
          <a:xfrm>
            <a:off x="37765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558" name="Google Shape;11558;p163"/>
          <p:cNvPicPr preferRelativeResize="0"/>
          <p:nvPr/>
        </p:nvPicPr>
        <p:blipFill rotWithShape="1">
          <a:blip r:embed="rId1"/>
          <a:srcRect t="5695"/>
          <a:stretch>
            <a:fillRect/>
          </a:stretch>
        </p:blipFill>
        <p:spPr>
          <a:xfrm>
            <a:off x="1110300" y="1002488"/>
            <a:ext cx="862249" cy="784927"/>
          </a:xfrm>
          <a:prstGeom prst="rect">
            <a:avLst/>
          </a:prstGeom>
          <a:noFill/>
          <a:ln>
            <a:noFill/>
          </a:ln>
        </p:spPr>
      </p:pic>
      <p:cxnSp>
        <p:nvCxnSpPr>
          <p:cNvPr id="11559" name="Google Shape;11559;p163"/>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560" name="Google Shape;11560;p163"/>
          <p:cNvPicPr preferRelativeResize="0"/>
          <p:nvPr/>
        </p:nvPicPr>
        <p:blipFill rotWithShape="1">
          <a:blip r:embed="rId1"/>
          <a:srcRect t="5695"/>
          <a:stretch>
            <a:fillRect/>
          </a:stretch>
        </p:blipFill>
        <p:spPr>
          <a:xfrm>
            <a:off x="1909650" y="1002490"/>
            <a:ext cx="862249" cy="784922"/>
          </a:xfrm>
          <a:prstGeom prst="rect">
            <a:avLst/>
          </a:prstGeom>
          <a:noFill/>
          <a:ln>
            <a:noFill/>
          </a:ln>
        </p:spPr>
      </p:pic>
      <p:pic>
        <p:nvPicPr>
          <p:cNvPr id="11561" name="Google Shape;11561;p163"/>
          <p:cNvPicPr preferRelativeResize="0"/>
          <p:nvPr/>
        </p:nvPicPr>
        <p:blipFill rotWithShape="1">
          <a:blip r:embed="rId1"/>
          <a:srcRect t="5695"/>
          <a:stretch>
            <a:fillRect/>
          </a:stretch>
        </p:blipFill>
        <p:spPr>
          <a:xfrm>
            <a:off x="2718525" y="1002490"/>
            <a:ext cx="862249" cy="784922"/>
          </a:xfrm>
          <a:prstGeom prst="rect">
            <a:avLst/>
          </a:prstGeom>
          <a:noFill/>
          <a:ln>
            <a:noFill/>
          </a:ln>
        </p:spPr>
      </p:pic>
      <p:pic>
        <p:nvPicPr>
          <p:cNvPr id="11562" name="Google Shape;11562;p163"/>
          <p:cNvPicPr preferRelativeResize="0"/>
          <p:nvPr/>
        </p:nvPicPr>
        <p:blipFill rotWithShape="1">
          <a:blip r:embed="rId1"/>
          <a:srcRect t="5695"/>
          <a:stretch>
            <a:fillRect/>
          </a:stretch>
        </p:blipFill>
        <p:spPr>
          <a:xfrm>
            <a:off x="3527400" y="1002490"/>
            <a:ext cx="862249" cy="784922"/>
          </a:xfrm>
          <a:prstGeom prst="rect">
            <a:avLst/>
          </a:prstGeom>
          <a:noFill/>
          <a:ln>
            <a:noFill/>
          </a:ln>
        </p:spPr>
      </p:pic>
      <p:pic>
        <p:nvPicPr>
          <p:cNvPr id="11563" name="Google Shape;11563;p163"/>
          <p:cNvPicPr preferRelativeResize="0"/>
          <p:nvPr/>
        </p:nvPicPr>
        <p:blipFill rotWithShape="1">
          <a:blip r:embed="rId1"/>
          <a:srcRect t="5695"/>
          <a:stretch>
            <a:fillRect/>
          </a:stretch>
        </p:blipFill>
        <p:spPr>
          <a:xfrm>
            <a:off x="4869200" y="1002488"/>
            <a:ext cx="862249" cy="784927"/>
          </a:xfrm>
          <a:prstGeom prst="rect">
            <a:avLst/>
          </a:prstGeom>
          <a:noFill/>
          <a:ln>
            <a:noFill/>
          </a:ln>
        </p:spPr>
      </p:pic>
      <p:pic>
        <p:nvPicPr>
          <p:cNvPr id="11564" name="Google Shape;11564;p163"/>
          <p:cNvPicPr preferRelativeResize="0"/>
          <p:nvPr/>
        </p:nvPicPr>
        <p:blipFill rotWithShape="1">
          <a:blip r:embed="rId1"/>
          <a:srcRect t="5695"/>
          <a:stretch>
            <a:fillRect/>
          </a:stretch>
        </p:blipFill>
        <p:spPr>
          <a:xfrm>
            <a:off x="5668550" y="1002490"/>
            <a:ext cx="862249" cy="784922"/>
          </a:xfrm>
          <a:prstGeom prst="rect">
            <a:avLst/>
          </a:prstGeom>
          <a:noFill/>
          <a:ln>
            <a:noFill/>
          </a:ln>
        </p:spPr>
      </p:pic>
      <p:pic>
        <p:nvPicPr>
          <p:cNvPr id="11565" name="Google Shape;11565;p163"/>
          <p:cNvPicPr preferRelativeResize="0"/>
          <p:nvPr/>
        </p:nvPicPr>
        <p:blipFill rotWithShape="1">
          <a:blip r:embed="rId1"/>
          <a:srcRect t="5695"/>
          <a:stretch>
            <a:fillRect/>
          </a:stretch>
        </p:blipFill>
        <p:spPr>
          <a:xfrm>
            <a:off x="6477425" y="1002490"/>
            <a:ext cx="862249" cy="784922"/>
          </a:xfrm>
          <a:prstGeom prst="rect">
            <a:avLst/>
          </a:prstGeom>
          <a:noFill/>
          <a:ln>
            <a:noFill/>
          </a:ln>
        </p:spPr>
      </p:pic>
      <p:pic>
        <p:nvPicPr>
          <p:cNvPr id="11566" name="Google Shape;11566;p163"/>
          <p:cNvPicPr preferRelativeResize="0"/>
          <p:nvPr/>
        </p:nvPicPr>
        <p:blipFill rotWithShape="1">
          <a:blip r:embed="rId1"/>
          <a:srcRect t="5695"/>
          <a:stretch>
            <a:fillRect/>
          </a:stretch>
        </p:blipFill>
        <p:spPr>
          <a:xfrm>
            <a:off x="7286300" y="1002490"/>
            <a:ext cx="862249" cy="784922"/>
          </a:xfrm>
          <a:prstGeom prst="rect">
            <a:avLst/>
          </a:prstGeom>
          <a:noFill/>
          <a:ln>
            <a:noFill/>
          </a:ln>
        </p:spPr>
      </p:pic>
      <p:cxnSp>
        <p:nvCxnSpPr>
          <p:cNvPr id="11567" name="Google Shape;11567;p163"/>
          <p:cNvCxnSpPr/>
          <p:nvPr/>
        </p:nvCxnSpPr>
        <p:spPr>
          <a:xfrm>
            <a:off x="985575" y="4329938"/>
            <a:ext cx="7558200" cy="0"/>
          </a:xfrm>
          <a:prstGeom prst="straightConnector1">
            <a:avLst/>
          </a:prstGeom>
          <a:noFill/>
          <a:ln w="9525" cap="flat" cmpd="sng">
            <a:solidFill>
              <a:schemeClr val="dk1"/>
            </a:solidFill>
            <a:prstDash val="solid"/>
            <a:round/>
            <a:headEnd type="none" w="med" len="med"/>
            <a:tailEnd type="triangle" w="med" len="med"/>
          </a:ln>
        </p:spPr>
      </p:cxnSp>
      <p:sp>
        <p:nvSpPr>
          <p:cNvPr id="11568" name="Google Shape;11568;p163"/>
          <p:cNvSpPr txBox="1"/>
          <p:nvPr/>
        </p:nvSpPr>
        <p:spPr>
          <a:xfrm>
            <a:off x="17233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Kernel #35</a:t>
            </a:r>
            <a:endParaRPr sz="2000"/>
          </a:p>
        </p:txBody>
      </p:sp>
      <p:sp>
        <p:nvSpPr>
          <p:cNvPr id="11569" name="Google Shape;11569;p163"/>
          <p:cNvSpPr txBox="1"/>
          <p:nvPr/>
        </p:nvSpPr>
        <p:spPr>
          <a:xfrm>
            <a:off x="54822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Kernel #48</a:t>
            </a:r>
            <a:endParaRPr sz="2000"/>
          </a:p>
        </p:txBody>
      </p:sp>
      <p:cxnSp>
        <p:nvCxnSpPr>
          <p:cNvPr id="11570" name="Google Shape;11570;p163"/>
          <p:cNvCxnSpPr/>
          <p:nvPr/>
        </p:nvCxnSpPr>
        <p:spPr>
          <a:xfrm>
            <a:off x="985575" y="297595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571" name="Google Shape;11571;p163"/>
          <p:cNvCxnSpPr/>
          <p:nvPr/>
        </p:nvCxnSpPr>
        <p:spPr>
          <a:xfrm>
            <a:off x="985575" y="1787400"/>
            <a:ext cx="85200" cy="0"/>
          </a:xfrm>
          <a:prstGeom prst="straightConnector1">
            <a:avLst/>
          </a:prstGeom>
          <a:noFill/>
          <a:ln w="9525" cap="flat" cmpd="sng">
            <a:solidFill>
              <a:schemeClr val="dk2"/>
            </a:solidFill>
            <a:prstDash val="solid"/>
            <a:round/>
            <a:headEnd type="none" w="med" len="med"/>
            <a:tailEnd type="none" w="med" len="med"/>
          </a:ln>
        </p:spPr>
      </p:cxnSp>
      <p:sp>
        <p:nvSpPr>
          <p:cNvPr id="11572" name="Google Shape;11572;p163"/>
          <p:cNvSpPr txBox="1"/>
          <p:nvPr/>
        </p:nvSpPr>
        <p:spPr>
          <a:xfrm>
            <a:off x="600225" y="2775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0.5</a:t>
            </a:r>
            <a:endParaRPr lang="en-GB"/>
          </a:p>
        </p:txBody>
      </p:sp>
      <p:sp>
        <p:nvSpPr>
          <p:cNvPr id="11573" name="Google Shape;11573;p163"/>
          <p:cNvSpPr txBox="1"/>
          <p:nvPr/>
        </p:nvSpPr>
        <p:spPr>
          <a:xfrm>
            <a:off x="600225" y="4129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0</a:t>
            </a:r>
            <a:endParaRPr lang="en-GB"/>
          </a:p>
        </p:txBody>
      </p:sp>
      <p:sp>
        <p:nvSpPr>
          <p:cNvPr id="11574" name="Google Shape;11574;p163"/>
          <p:cNvSpPr txBox="1"/>
          <p:nvPr/>
        </p:nvSpPr>
        <p:spPr>
          <a:xfrm>
            <a:off x="600225" y="158730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1</a:t>
            </a:r>
            <a:endParaRPr lang="en-GB"/>
          </a:p>
        </p:txBody>
      </p:sp>
      <p:sp>
        <p:nvSpPr>
          <p:cNvPr id="11575" name="Google Shape;11575;p163"/>
          <p:cNvSpPr txBox="1"/>
          <p:nvPr/>
        </p:nvSpPr>
        <p:spPr>
          <a:xfrm rot="-5400000">
            <a:off x="-579775" y="23303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Spectral Power</a:t>
            </a:r>
            <a:endParaRPr sz="2000"/>
          </a:p>
        </p:txBody>
      </p:sp>
      <p:pic>
        <p:nvPicPr>
          <p:cNvPr id="11576" name="Google Shape;11576;p163"/>
          <p:cNvPicPr preferRelativeResize="0"/>
          <p:nvPr/>
        </p:nvPicPr>
        <p:blipFill>
          <a:blip r:embed="rId2"/>
          <a:stretch>
            <a:fillRect/>
          </a:stretch>
        </p:blipFill>
        <p:spPr>
          <a:xfrm>
            <a:off x="8343720" y="867550"/>
            <a:ext cx="297030" cy="964024"/>
          </a:xfrm>
          <a:prstGeom prst="rect">
            <a:avLst/>
          </a:prstGeom>
          <a:noFill/>
          <a:ln>
            <a:noFill/>
          </a:ln>
        </p:spPr>
      </p:pic>
      <p:sp>
        <p:nvSpPr>
          <p:cNvPr id="11577" name="Google Shape;11577;p163"/>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No</a:t>
            </a:r>
            <a:endParaRPr lang="en-GB"/>
          </a:p>
        </p:txBody>
      </p:sp>
      <p:sp>
        <p:nvSpPr>
          <p:cNvPr id="11578" name="Google Shape;11578;p163"/>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Low</a:t>
            </a:r>
            <a:endParaRPr lang="en-GB"/>
          </a:p>
        </p:txBody>
      </p:sp>
      <p:sp>
        <p:nvSpPr>
          <p:cNvPr id="11579" name="Google Shape;11579;p163"/>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High</a:t>
            </a:r>
            <a:endParaRPr lang="en-GB"/>
          </a:p>
        </p:txBody>
      </p:sp>
      <p:sp>
        <p:nvSpPr>
          <p:cNvPr id="11580" name="Google Shape;11580;p163"/>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Intolerable</a:t>
            </a:r>
            <a:endParaRPr lang="en-GB"/>
          </a:p>
        </p:txBody>
      </p:sp>
      <p:sp>
        <p:nvSpPr>
          <p:cNvPr id="11581" name="Google Shape;11581;p163"/>
          <p:cNvSpPr txBox="1"/>
          <p:nvPr/>
        </p:nvSpPr>
        <p:spPr>
          <a:xfrm>
            <a:off x="504442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No</a:t>
            </a:r>
            <a:endParaRPr lang="en-GB"/>
          </a:p>
        </p:txBody>
      </p:sp>
      <p:sp>
        <p:nvSpPr>
          <p:cNvPr id="11582" name="Google Shape;11582;p163"/>
          <p:cNvSpPr txBox="1"/>
          <p:nvPr/>
        </p:nvSpPr>
        <p:spPr>
          <a:xfrm>
            <a:off x="584853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Low</a:t>
            </a:r>
            <a:endParaRPr lang="en-GB"/>
          </a:p>
        </p:txBody>
      </p:sp>
      <p:sp>
        <p:nvSpPr>
          <p:cNvPr id="11583" name="Google Shape;11583;p163"/>
          <p:cNvSpPr txBox="1"/>
          <p:nvPr/>
        </p:nvSpPr>
        <p:spPr>
          <a:xfrm>
            <a:off x="656505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High</a:t>
            </a:r>
            <a:endParaRPr lang="en-GB"/>
          </a:p>
        </p:txBody>
      </p:sp>
      <p:sp>
        <p:nvSpPr>
          <p:cNvPr id="11584" name="Google Shape;11584;p163"/>
          <p:cNvSpPr txBox="1"/>
          <p:nvPr/>
        </p:nvSpPr>
        <p:spPr>
          <a:xfrm>
            <a:off x="719482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Intolerable</a:t>
            </a:r>
            <a:endParaRPr lang="en-GB"/>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88"/>
        <p:cNvGrpSpPr/>
        <p:nvPr/>
      </p:nvGrpSpPr>
      <p:grpSpPr>
        <a:xfrm>
          <a:off x="0" y="0"/>
          <a:ext cx="0" cy="0"/>
          <a:chOff x="0" y="0"/>
          <a:chExt cx="0" cy="0"/>
        </a:xfrm>
      </p:grpSpPr>
      <p:pic>
        <p:nvPicPr>
          <p:cNvPr id="11589" name="Google Shape;11589;p164"/>
          <p:cNvPicPr preferRelativeResize="0"/>
          <p:nvPr/>
        </p:nvPicPr>
        <p:blipFill rotWithShape="1">
          <a:blip r:embed="rId1"/>
          <a:srcRect t="6375"/>
          <a:stretch>
            <a:fillRect/>
          </a:stretch>
        </p:blipFill>
        <p:spPr>
          <a:xfrm>
            <a:off x="483125" y="690300"/>
            <a:ext cx="1022223" cy="957025"/>
          </a:xfrm>
          <a:prstGeom prst="rect">
            <a:avLst/>
          </a:prstGeom>
          <a:noFill/>
          <a:ln>
            <a:noFill/>
          </a:ln>
        </p:spPr>
      </p:pic>
      <p:pic>
        <p:nvPicPr>
          <p:cNvPr id="11590" name="Google Shape;11590;p164"/>
          <p:cNvPicPr preferRelativeResize="0"/>
          <p:nvPr/>
        </p:nvPicPr>
        <p:blipFill rotWithShape="1">
          <a:blip r:embed="rId2"/>
          <a:srcRect t="6375"/>
          <a:stretch>
            <a:fillRect/>
          </a:stretch>
        </p:blipFill>
        <p:spPr>
          <a:xfrm>
            <a:off x="1505350" y="690275"/>
            <a:ext cx="1022223" cy="957025"/>
          </a:xfrm>
          <a:prstGeom prst="rect">
            <a:avLst/>
          </a:prstGeom>
          <a:noFill/>
          <a:ln>
            <a:noFill/>
          </a:ln>
        </p:spPr>
      </p:pic>
      <p:pic>
        <p:nvPicPr>
          <p:cNvPr id="11591" name="Google Shape;11591;p164"/>
          <p:cNvPicPr preferRelativeResize="0"/>
          <p:nvPr/>
        </p:nvPicPr>
        <p:blipFill rotWithShape="1">
          <a:blip r:embed="rId3"/>
          <a:srcRect t="6050"/>
          <a:stretch>
            <a:fillRect/>
          </a:stretch>
        </p:blipFill>
        <p:spPr>
          <a:xfrm>
            <a:off x="2527575" y="688600"/>
            <a:ext cx="1022223" cy="960399"/>
          </a:xfrm>
          <a:prstGeom prst="rect">
            <a:avLst/>
          </a:prstGeom>
          <a:noFill/>
          <a:ln>
            <a:noFill/>
          </a:ln>
        </p:spPr>
      </p:pic>
      <p:pic>
        <p:nvPicPr>
          <p:cNvPr id="11592" name="Google Shape;11592;p164"/>
          <p:cNvPicPr preferRelativeResize="0"/>
          <p:nvPr/>
        </p:nvPicPr>
        <p:blipFill rotWithShape="1">
          <a:blip r:embed="rId4"/>
          <a:srcRect t="6156"/>
          <a:stretch>
            <a:fillRect/>
          </a:stretch>
        </p:blipFill>
        <p:spPr>
          <a:xfrm>
            <a:off x="3549788" y="689137"/>
            <a:ext cx="1022223" cy="959324"/>
          </a:xfrm>
          <a:prstGeom prst="rect">
            <a:avLst/>
          </a:prstGeom>
          <a:noFill/>
          <a:ln>
            <a:noFill/>
          </a:ln>
        </p:spPr>
      </p:pic>
      <p:pic>
        <p:nvPicPr>
          <p:cNvPr id="11593" name="Google Shape;11593;p164"/>
          <p:cNvPicPr preferRelativeResize="0"/>
          <p:nvPr/>
        </p:nvPicPr>
        <p:blipFill rotWithShape="1">
          <a:blip r:embed="rId5"/>
          <a:srcRect t="6252"/>
          <a:stretch>
            <a:fillRect/>
          </a:stretch>
        </p:blipFill>
        <p:spPr>
          <a:xfrm>
            <a:off x="4572013" y="689650"/>
            <a:ext cx="1022223" cy="958275"/>
          </a:xfrm>
          <a:prstGeom prst="rect">
            <a:avLst/>
          </a:prstGeom>
          <a:noFill/>
          <a:ln>
            <a:noFill/>
          </a:ln>
        </p:spPr>
      </p:pic>
      <p:pic>
        <p:nvPicPr>
          <p:cNvPr id="11594" name="Google Shape;11594;p164"/>
          <p:cNvPicPr preferRelativeResize="0"/>
          <p:nvPr/>
        </p:nvPicPr>
        <p:blipFill rotWithShape="1">
          <a:blip r:embed="rId6"/>
          <a:srcRect t="5882"/>
          <a:stretch>
            <a:fillRect/>
          </a:stretch>
        </p:blipFill>
        <p:spPr>
          <a:xfrm>
            <a:off x="5594225" y="687750"/>
            <a:ext cx="1022223" cy="962074"/>
          </a:xfrm>
          <a:prstGeom prst="rect">
            <a:avLst/>
          </a:prstGeom>
          <a:noFill/>
          <a:ln>
            <a:noFill/>
          </a:ln>
        </p:spPr>
      </p:pic>
      <p:pic>
        <p:nvPicPr>
          <p:cNvPr id="11595" name="Google Shape;11595;p164"/>
          <p:cNvPicPr preferRelativeResize="0"/>
          <p:nvPr/>
        </p:nvPicPr>
        <p:blipFill rotWithShape="1">
          <a:blip r:embed="rId7"/>
          <a:srcRect t="5846"/>
          <a:stretch>
            <a:fillRect/>
          </a:stretch>
        </p:blipFill>
        <p:spPr>
          <a:xfrm>
            <a:off x="6616450" y="687589"/>
            <a:ext cx="1022223" cy="962442"/>
          </a:xfrm>
          <a:prstGeom prst="rect">
            <a:avLst/>
          </a:prstGeom>
          <a:noFill/>
          <a:ln>
            <a:noFill/>
          </a:ln>
        </p:spPr>
      </p:pic>
      <p:pic>
        <p:nvPicPr>
          <p:cNvPr id="11596" name="Google Shape;11596;p164"/>
          <p:cNvPicPr preferRelativeResize="0"/>
          <p:nvPr/>
        </p:nvPicPr>
        <p:blipFill rotWithShape="1">
          <a:blip r:embed="rId5"/>
          <a:srcRect t="6252"/>
          <a:stretch>
            <a:fillRect/>
          </a:stretch>
        </p:blipFill>
        <p:spPr>
          <a:xfrm>
            <a:off x="7638663" y="689625"/>
            <a:ext cx="1022223" cy="9582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00"/>
        <p:cNvGrpSpPr/>
        <p:nvPr/>
      </p:nvGrpSpPr>
      <p:grpSpPr>
        <a:xfrm>
          <a:off x="0" y="0"/>
          <a:ext cx="0" cy="0"/>
          <a:chOff x="0" y="0"/>
          <a:chExt cx="0" cy="0"/>
        </a:xfrm>
      </p:grpSpPr>
      <p:pic>
        <p:nvPicPr>
          <p:cNvPr id="11601" name="Google Shape;11601;p165"/>
          <p:cNvPicPr preferRelativeResize="0"/>
          <p:nvPr/>
        </p:nvPicPr>
        <p:blipFill>
          <a:blip r:embed="rId1"/>
          <a:stretch>
            <a:fillRect/>
          </a:stretch>
        </p:blipFill>
        <p:spPr>
          <a:xfrm>
            <a:off x="371750" y="613800"/>
            <a:ext cx="3939726" cy="1359050"/>
          </a:xfrm>
          <a:prstGeom prst="rect">
            <a:avLst/>
          </a:prstGeom>
          <a:noFill/>
          <a:ln>
            <a:noFill/>
          </a:ln>
        </p:spPr>
      </p:pic>
      <p:pic>
        <p:nvPicPr>
          <p:cNvPr id="11602" name="Google Shape;11602;p165"/>
          <p:cNvPicPr preferRelativeResize="0"/>
          <p:nvPr/>
        </p:nvPicPr>
        <p:blipFill>
          <a:blip r:embed="rId2"/>
          <a:stretch>
            <a:fillRect/>
          </a:stretch>
        </p:blipFill>
        <p:spPr>
          <a:xfrm>
            <a:off x="4363750" y="661113"/>
            <a:ext cx="1277862" cy="1277862"/>
          </a:xfrm>
          <a:prstGeom prst="rect">
            <a:avLst/>
          </a:prstGeom>
          <a:noFill/>
          <a:ln>
            <a:noFill/>
          </a:ln>
        </p:spPr>
      </p:pic>
      <p:pic>
        <p:nvPicPr>
          <p:cNvPr id="11603" name="Google Shape;11603;p165"/>
          <p:cNvPicPr preferRelativeResize="0"/>
          <p:nvPr/>
        </p:nvPicPr>
        <p:blipFill>
          <a:blip r:embed="rId3"/>
          <a:stretch>
            <a:fillRect/>
          </a:stretch>
        </p:blipFill>
        <p:spPr>
          <a:xfrm>
            <a:off x="5693900" y="688088"/>
            <a:ext cx="1238925" cy="12104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07"/>
        <p:cNvGrpSpPr/>
        <p:nvPr/>
      </p:nvGrpSpPr>
      <p:grpSpPr>
        <a:xfrm>
          <a:off x="0" y="0"/>
          <a:ext cx="0" cy="0"/>
          <a:chOff x="0" y="0"/>
          <a:chExt cx="0" cy="0"/>
        </a:xfrm>
      </p:grpSpPr>
      <p:pic>
        <p:nvPicPr>
          <p:cNvPr id="11608" name="Google Shape;11608;p166"/>
          <p:cNvPicPr preferRelativeResize="0"/>
          <p:nvPr/>
        </p:nvPicPr>
        <p:blipFill>
          <a:blip r:embed="rId1"/>
          <a:stretch>
            <a:fillRect/>
          </a:stretch>
        </p:blipFill>
        <p:spPr>
          <a:xfrm>
            <a:off x="5367000" y="818937"/>
            <a:ext cx="1744124" cy="1590901"/>
          </a:xfrm>
          <a:prstGeom prst="rect">
            <a:avLst/>
          </a:prstGeom>
          <a:noFill/>
          <a:ln>
            <a:noFill/>
          </a:ln>
        </p:spPr>
      </p:pic>
      <p:pic>
        <p:nvPicPr>
          <p:cNvPr id="11609" name="Google Shape;11609;p166"/>
          <p:cNvPicPr preferRelativeResize="0"/>
          <p:nvPr/>
        </p:nvPicPr>
        <p:blipFill>
          <a:blip r:embed="rId1"/>
          <a:stretch>
            <a:fillRect/>
          </a:stretch>
        </p:blipFill>
        <p:spPr>
          <a:xfrm>
            <a:off x="4970600" y="1222837"/>
            <a:ext cx="1744124" cy="1590901"/>
          </a:xfrm>
          <a:prstGeom prst="rect">
            <a:avLst/>
          </a:prstGeom>
          <a:noFill/>
          <a:ln>
            <a:noFill/>
          </a:ln>
        </p:spPr>
      </p:pic>
      <p:pic>
        <p:nvPicPr>
          <p:cNvPr id="11610" name="Google Shape;11610;p166"/>
          <p:cNvPicPr preferRelativeResize="0"/>
          <p:nvPr/>
        </p:nvPicPr>
        <p:blipFill>
          <a:blip r:embed="rId2"/>
          <a:stretch>
            <a:fillRect/>
          </a:stretch>
        </p:blipFill>
        <p:spPr>
          <a:xfrm>
            <a:off x="1616750" y="818925"/>
            <a:ext cx="1744099" cy="1590924"/>
          </a:xfrm>
          <a:prstGeom prst="rect">
            <a:avLst/>
          </a:prstGeom>
          <a:noFill/>
          <a:ln>
            <a:noFill/>
          </a:ln>
        </p:spPr>
      </p:pic>
      <p:pic>
        <p:nvPicPr>
          <p:cNvPr id="11611" name="Google Shape;11611;p166"/>
          <p:cNvPicPr preferRelativeResize="0"/>
          <p:nvPr/>
        </p:nvPicPr>
        <p:blipFill>
          <a:blip r:embed="rId2"/>
          <a:stretch>
            <a:fillRect/>
          </a:stretch>
        </p:blipFill>
        <p:spPr>
          <a:xfrm>
            <a:off x="1230375" y="1222825"/>
            <a:ext cx="1744099" cy="1590924"/>
          </a:xfrm>
          <a:prstGeom prst="rect">
            <a:avLst/>
          </a:prstGeom>
          <a:noFill/>
          <a:ln>
            <a:noFill/>
          </a:ln>
        </p:spPr>
      </p:pic>
      <p:sp>
        <p:nvSpPr>
          <p:cNvPr id="11612" name="Google Shape;11612;p166"/>
          <p:cNvSpPr/>
          <p:nvPr/>
        </p:nvSpPr>
        <p:spPr>
          <a:xfrm>
            <a:off x="1468951"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3" name="Google Shape;11613;p166"/>
          <p:cNvSpPr/>
          <p:nvPr/>
        </p:nvSpPr>
        <p:spPr>
          <a:xfrm>
            <a:off x="1321154"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4" name="Google Shape;11614;p166"/>
          <p:cNvSpPr/>
          <p:nvPr/>
        </p:nvSpPr>
        <p:spPr>
          <a:xfrm>
            <a:off x="1616748"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615" name="Google Shape;11615;p166"/>
          <p:cNvPicPr preferRelativeResize="0"/>
          <p:nvPr/>
        </p:nvPicPr>
        <p:blipFill>
          <a:blip r:embed="rId3"/>
          <a:stretch>
            <a:fillRect/>
          </a:stretch>
        </p:blipFill>
        <p:spPr>
          <a:xfrm>
            <a:off x="647297" y="2037803"/>
            <a:ext cx="1744105" cy="1590945"/>
          </a:xfrm>
          <a:prstGeom prst="rect">
            <a:avLst/>
          </a:prstGeom>
          <a:noFill/>
          <a:ln>
            <a:noFill/>
          </a:ln>
        </p:spPr>
      </p:pic>
      <p:pic>
        <p:nvPicPr>
          <p:cNvPr id="11616" name="Google Shape;11616;p166"/>
          <p:cNvPicPr preferRelativeResize="0"/>
          <p:nvPr/>
        </p:nvPicPr>
        <p:blipFill>
          <a:blip r:embed="rId3"/>
          <a:stretch>
            <a:fillRect/>
          </a:stretch>
        </p:blipFill>
        <p:spPr>
          <a:xfrm>
            <a:off x="417319" y="2355981"/>
            <a:ext cx="1744105" cy="1590945"/>
          </a:xfrm>
          <a:prstGeom prst="rect">
            <a:avLst/>
          </a:prstGeom>
          <a:noFill/>
          <a:ln>
            <a:noFill/>
          </a:ln>
        </p:spPr>
      </p:pic>
      <p:pic>
        <p:nvPicPr>
          <p:cNvPr id="11617" name="Google Shape;11617;p166"/>
          <p:cNvPicPr preferRelativeResize="0"/>
          <p:nvPr/>
        </p:nvPicPr>
        <p:blipFill>
          <a:blip r:embed="rId3"/>
          <a:stretch>
            <a:fillRect/>
          </a:stretch>
        </p:blipFill>
        <p:spPr>
          <a:xfrm>
            <a:off x="170350" y="2685493"/>
            <a:ext cx="1744105" cy="1590945"/>
          </a:xfrm>
          <a:prstGeom prst="rect">
            <a:avLst/>
          </a:prstGeom>
          <a:noFill/>
          <a:ln>
            <a:noFill/>
          </a:ln>
        </p:spPr>
      </p:pic>
      <p:pic>
        <p:nvPicPr>
          <p:cNvPr id="11618" name="Google Shape;11618;p166"/>
          <p:cNvPicPr preferRelativeResize="0"/>
          <p:nvPr/>
        </p:nvPicPr>
        <p:blipFill>
          <a:blip r:embed="rId4"/>
          <a:stretch>
            <a:fillRect/>
          </a:stretch>
        </p:blipFill>
        <p:spPr>
          <a:xfrm>
            <a:off x="4444550" y="2037788"/>
            <a:ext cx="1744101" cy="1590951"/>
          </a:xfrm>
          <a:prstGeom prst="rect">
            <a:avLst/>
          </a:prstGeom>
          <a:noFill/>
          <a:ln>
            <a:noFill/>
          </a:ln>
        </p:spPr>
      </p:pic>
      <p:pic>
        <p:nvPicPr>
          <p:cNvPr id="11619" name="Google Shape;11619;p166"/>
          <p:cNvPicPr preferRelativeResize="0"/>
          <p:nvPr/>
        </p:nvPicPr>
        <p:blipFill>
          <a:blip r:embed="rId4"/>
          <a:stretch>
            <a:fillRect/>
          </a:stretch>
        </p:blipFill>
        <p:spPr>
          <a:xfrm>
            <a:off x="4165675" y="2355963"/>
            <a:ext cx="1744101" cy="1590951"/>
          </a:xfrm>
          <a:prstGeom prst="rect">
            <a:avLst/>
          </a:prstGeom>
          <a:noFill/>
          <a:ln>
            <a:noFill/>
          </a:ln>
        </p:spPr>
      </p:pic>
      <p:pic>
        <p:nvPicPr>
          <p:cNvPr id="11620" name="Google Shape;11620;p166"/>
          <p:cNvPicPr preferRelativeResize="0"/>
          <p:nvPr/>
        </p:nvPicPr>
        <p:blipFill>
          <a:blip r:embed="rId4"/>
          <a:stretch>
            <a:fillRect/>
          </a:stretch>
        </p:blipFill>
        <p:spPr>
          <a:xfrm>
            <a:off x="3933000" y="2685475"/>
            <a:ext cx="1744124" cy="1590973"/>
          </a:xfrm>
          <a:prstGeom prst="rect">
            <a:avLst/>
          </a:prstGeom>
          <a:noFill/>
          <a:ln>
            <a:noFill/>
          </a:ln>
        </p:spPr>
      </p:pic>
      <p:sp>
        <p:nvSpPr>
          <p:cNvPr id="11621" name="Google Shape;11621;p166"/>
          <p:cNvSpPr/>
          <p:nvPr/>
        </p:nvSpPr>
        <p:spPr>
          <a:xfrm>
            <a:off x="5204126"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2" name="Google Shape;11622;p166"/>
          <p:cNvSpPr/>
          <p:nvPr/>
        </p:nvSpPr>
        <p:spPr>
          <a:xfrm>
            <a:off x="5056329"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3" name="Google Shape;11623;p166"/>
          <p:cNvSpPr/>
          <p:nvPr/>
        </p:nvSpPr>
        <p:spPr>
          <a:xfrm>
            <a:off x="5351923"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27"/>
        <p:cNvGrpSpPr/>
        <p:nvPr/>
      </p:nvGrpSpPr>
      <p:grpSpPr>
        <a:xfrm>
          <a:off x="0" y="0"/>
          <a:ext cx="0" cy="0"/>
          <a:chOff x="0" y="0"/>
          <a:chExt cx="0" cy="0"/>
        </a:xfrm>
      </p:grpSpPr>
      <p:pic>
        <p:nvPicPr>
          <p:cNvPr id="11628" name="Google Shape;11628;p167"/>
          <p:cNvPicPr preferRelativeResize="0"/>
          <p:nvPr/>
        </p:nvPicPr>
        <p:blipFill>
          <a:blip r:embed="rId1"/>
          <a:stretch>
            <a:fillRect/>
          </a:stretch>
        </p:blipFill>
        <p:spPr>
          <a:xfrm>
            <a:off x="6202950" y="1190325"/>
            <a:ext cx="1719525" cy="1715000"/>
          </a:xfrm>
          <a:prstGeom prst="rect">
            <a:avLst/>
          </a:prstGeom>
          <a:noFill/>
          <a:ln>
            <a:noFill/>
          </a:ln>
        </p:spPr>
      </p:pic>
      <p:pic>
        <p:nvPicPr>
          <p:cNvPr id="11629" name="Google Shape;11629;p167"/>
          <p:cNvPicPr preferRelativeResize="0"/>
          <p:nvPr/>
        </p:nvPicPr>
        <p:blipFill>
          <a:blip r:embed="rId1"/>
          <a:stretch>
            <a:fillRect/>
          </a:stretch>
        </p:blipFill>
        <p:spPr>
          <a:xfrm>
            <a:off x="5757775" y="1529025"/>
            <a:ext cx="1719525" cy="1715000"/>
          </a:xfrm>
          <a:prstGeom prst="rect">
            <a:avLst/>
          </a:prstGeom>
          <a:noFill/>
          <a:ln>
            <a:noFill/>
          </a:ln>
        </p:spPr>
      </p:pic>
      <p:pic>
        <p:nvPicPr>
          <p:cNvPr id="11630" name="Google Shape;11630;p167"/>
          <p:cNvPicPr preferRelativeResize="0"/>
          <p:nvPr/>
        </p:nvPicPr>
        <p:blipFill>
          <a:blip r:embed="rId2"/>
          <a:stretch>
            <a:fillRect/>
          </a:stretch>
        </p:blipFill>
        <p:spPr>
          <a:xfrm>
            <a:off x="5000349" y="2216381"/>
            <a:ext cx="1719525" cy="1714969"/>
          </a:xfrm>
          <a:prstGeom prst="rect">
            <a:avLst/>
          </a:prstGeom>
          <a:noFill/>
          <a:ln>
            <a:noFill/>
          </a:ln>
        </p:spPr>
      </p:pic>
      <p:pic>
        <p:nvPicPr>
          <p:cNvPr id="11631" name="Google Shape;11631;p167"/>
          <p:cNvPicPr preferRelativeResize="0"/>
          <p:nvPr/>
        </p:nvPicPr>
        <p:blipFill>
          <a:blip r:embed="rId2"/>
          <a:stretch>
            <a:fillRect/>
          </a:stretch>
        </p:blipFill>
        <p:spPr>
          <a:xfrm>
            <a:off x="4659049" y="2528431"/>
            <a:ext cx="1719525" cy="1714969"/>
          </a:xfrm>
          <a:prstGeom prst="rect">
            <a:avLst/>
          </a:prstGeom>
          <a:noFill/>
          <a:ln>
            <a:noFill/>
          </a:ln>
        </p:spPr>
      </p:pic>
      <p:pic>
        <p:nvPicPr>
          <p:cNvPr id="11632" name="Google Shape;11632;p167"/>
          <p:cNvPicPr preferRelativeResize="0"/>
          <p:nvPr/>
        </p:nvPicPr>
        <p:blipFill>
          <a:blip r:embed="rId2"/>
          <a:stretch>
            <a:fillRect/>
          </a:stretch>
        </p:blipFill>
        <p:spPr>
          <a:xfrm>
            <a:off x="4315399" y="2845919"/>
            <a:ext cx="1719525" cy="1714969"/>
          </a:xfrm>
          <a:prstGeom prst="rect">
            <a:avLst/>
          </a:prstGeom>
          <a:noFill/>
          <a:ln>
            <a:noFill/>
          </a:ln>
        </p:spPr>
      </p:pic>
      <p:pic>
        <p:nvPicPr>
          <p:cNvPr id="11633" name="Google Shape;11633;p167"/>
          <p:cNvPicPr preferRelativeResize="0"/>
          <p:nvPr/>
        </p:nvPicPr>
        <p:blipFill>
          <a:blip r:embed="rId3"/>
          <a:stretch>
            <a:fillRect/>
          </a:stretch>
        </p:blipFill>
        <p:spPr>
          <a:xfrm>
            <a:off x="2376674" y="856738"/>
            <a:ext cx="1719525" cy="1715019"/>
          </a:xfrm>
          <a:prstGeom prst="rect">
            <a:avLst/>
          </a:prstGeom>
          <a:noFill/>
          <a:ln>
            <a:noFill/>
          </a:ln>
        </p:spPr>
      </p:pic>
      <p:pic>
        <p:nvPicPr>
          <p:cNvPr id="11634" name="Google Shape;11634;p167"/>
          <p:cNvPicPr preferRelativeResize="0"/>
          <p:nvPr/>
        </p:nvPicPr>
        <p:blipFill>
          <a:blip r:embed="rId3"/>
          <a:stretch>
            <a:fillRect/>
          </a:stretch>
        </p:blipFill>
        <p:spPr>
          <a:xfrm>
            <a:off x="2048949" y="1068563"/>
            <a:ext cx="1719525" cy="1715019"/>
          </a:xfrm>
          <a:prstGeom prst="rect">
            <a:avLst/>
          </a:prstGeom>
          <a:noFill/>
          <a:ln>
            <a:noFill/>
          </a:ln>
        </p:spPr>
      </p:pic>
      <p:sp>
        <p:nvSpPr>
          <p:cNvPr id="11635" name="Google Shape;11635;p167"/>
          <p:cNvSpPr/>
          <p:nvPr/>
        </p:nvSpPr>
        <p:spPr>
          <a:xfrm>
            <a:off x="2174920" y="173287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6" name="Google Shape;11636;p167"/>
          <p:cNvSpPr/>
          <p:nvPr/>
        </p:nvSpPr>
        <p:spPr>
          <a:xfrm>
            <a:off x="2048943" y="186063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7" name="Google Shape;11637;p167"/>
          <p:cNvSpPr/>
          <p:nvPr/>
        </p:nvSpPr>
        <p:spPr>
          <a:xfrm>
            <a:off x="2300897" y="160510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638" name="Google Shape;11638;p167"/>
          <p:cNvPicPr preferRelativeResize="0"/>
          <p:nvPr/>
        </p:nvPicPr>
        <p:blipFill>
          <a:blip r:embed="rId4"/>
          <a:stretch>
            <a:fillRect/>
          </a:stretch>
        </p:blipFill>
        <p:spPr>
          <a:xfrm>
            <a:off x="1171875" y="1988411"/>
            <a:ext cx="1719527" cy="1715002"/>
          </a:xfrm>
          <a:prstGeom prst="rect">
            <a:avLst/>
          </a:prstGeom>
          <a:noFill/>
          <a:ln>
            <a:noFill/>
          </a:ln>
        </p:spPr>
      </p:pic>
      <p:pic>
        <p:nvPicPr>
          <p:cNvPr id="11639" name="Google Shape;11639;p167"/>
          <p:cNvPicPr preferRelativeResize="0"/>
          <p:nvPr/>
        </p:nvPicPr>
        <p:blipFill>
          <a:blip r:embed="rId4"/>
          <a:stretch>
            <a:fillRect/>
          </a:stretch>
        </p:blipFill>
        <p:spPr>
          <a:xfrm>
            <a:off x="830563" y="2254286"/>
            <a:ext cx="1719527" cy="1715002"/>
          </a:xfrm>
          <a:prstGeom prst="rect">
            <a:avLst/>
          </a:prstGeom>
          <a:noFill/>
          <a:ln>
            <a:noFill/>
          </a:ln>
        </p:spPr>
      </p:pic>
      <p:pic>
        <p:nvPicPr>
          <p:cNvPr id="11640" name="Google Shape;11640;p167"/>
          <p:cNvPicPr preferRelativeResize="0"/>
          <p:nvPr/>
        </p:nvPicPr>
        <p:blipFill>
          <a:blip r:embed="rId4"/>
          <a:stretch>
            <a:fillRect/>
          </a:stretch>
        </p:blipFill>
        <p:spPr>
          <a:xfrm>
            <a:off x="486913" y="2571748"/>
            <a:ext cx="1719527" cy="1715002"/>
          </a:xfrm>
          <a:prstGeom prst="rect">
            <a:avLst/>
          </a:prstGeom>
          <a:noFill/>
          <a:ln>
            <a:noFill/>
          </a:ln>
        </p:spPr>
      </p:pic>
      <p:sp>
        <p:nvSpPr>
          <p:cNvPr id="11641" name="Google Shape;11641;p167"/>
          <p:cNvSpPr/>
          <p:nvPr/>
        </p:nvSpPr>
        <p:spPr>
          <a:xfrm>
            <a:off x="6116845" y="20070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2" name="Google Shape;11642;p167"/>
          <p:cNvSpPr/>
          <p:nvPr/>
        </p:nvSpPr>
        <p:spPr>
          <a:xfrm>
            <a:off x="5990868" y="21347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3" name="Google Shape;11643;p167"/>
          <p:cNvSpPr/>
          <p:nvPr/>
        </p:nvSpPr>
        <p:spPr>
          <a:xfrm>
            <a:off x="6242822" y="187925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7"/>
        <p:cNvGrpSpPr/>
        <p:nvPr/>
      </p:nvGrpSpPr>
      <p:grpSpPr>
        <a:xfrm>
          <a:off x="0" y="0"/>
          <a:ext cx="0" cy="0"/>
          <a:chOff x="0" y="0"/>
          <a:chExt cx="0" cy="0"/>
        </a:xfrm>
      </p:grpSpPr>
      <p:pic>
        <p:nvPicPr>
          <p:cNvPr id="11648" name="Google Shape;11648;p168"/>
          <p:cNvPicPr preferRelativeResize="0"/>
          <p:nvPr/>
        </p:nvPicPr>
        <p:blipFill>
          <a:blip r:embed="rId1"/>
          <a:stretch>
            <a:fillRect/>
          </a:stretch>
        </p:blipFill>
        <p:spPr>
          <a:xfrm>
            <a:off x="6693499" y="946474"/>
            <a:ext cx="1697726" cy="1714984"/>
          </a:xfrm>
          <a:prstGeom prst="rect">
            <a:avLst/>
          </a:prstGeom>
          <a:noFill/>
          <a:ln>
            <a:noFill/>
          </a:ln>
        </p:spPr>
      </p:pic>
      <p:pic>
        <p:nvPicPr>
          <p:cNvPr id="11649" name="Google Shape;11649;p168"/>
          <p:cNvPicPr preferRelativeResize="0"/>
          <p:nvPr/>
        </p:nvPicPr>
        <p:blipFill>
          <a:blip r:embed="rId1"/>
          <a:stretch>
            <a:fillRect/>
          </a:stretch>
        </p:blipFill>
        <p:spPr>
          <a:xfrm>
            <a:off x="6369568" y="1211005"/>
            <a:ext cx="1697726" cy="1714984"/>
          </a:xfrm>
          <a:prstGeom prst="rect">
            <a:avLst/>
          </a:prstGeom>
          <a:noFill/>
          <a:ln>
            <a:noFill/>
          </a:ln>
        </p:spPr>
      </p:pic>
      <p:pic>
        <p:nvPicPr>
          <p:cNvPr id="11650" name="Google Shape;11650;p168"/>
          <p:cNvPicPr preferRelativeResize="0"/>
          <p:nvPr/>
        </p:nvPicPr>
        <p:blipFill>
          <a:blip r:embed="rId2"/>
          <a:stretch>
            <a:fillRect/>
          </a:stretch>
        </p:blipFill>
        <p:spPr>
          <a:xfrm>
            <a:off x="5464751" y="2166275"/>
            <a:ext cx="1697724" cy="1693249"/>
          </a:xfrm>
          <a:prstGeom prst="rect">
            <a:avLst/>
          </a:prstGeom>
          <a:noFill/>
          <a:ln>
            <a:noFill/>
          </a:ln>
        </p:spPr>
      </p:pic>
      <p:pic>
        <p:nvPicPr>
          <p:cNvPr id="11651" name="Google Shape;11651;p168"/>
          <p:cNvPicPr preferRelativeResize="0"/>
          <p:nvPr/>
        </p:nvPicPr>
        <p:blipFill>
          <a:blip r:embed="rId2"/>
          <a:stretch>
            <a:fillRect/>
          </a:stretch>
        </p:blipFill>
        <p:spPr>
          <a:xfrm>
            <a:off x="5158776" y="2357200"/>
            <a:ext cx="1697724" cy="1693249"/>
          </a:xfrm>
          <a:prstGeom prst="rect">
            <a:avLst/>
          </a:prstGeom>
          <a:noFill/>
          <a:ln>
            <a:noFill/>
          </a:ln>
        </p:spPr>
      </p:pic>
      <p:pic>
        <p:nvPicPr>
          <p:cNvPr id="11652" name="Google Shape;11652;p168"/>
          <p:cNvPicPr preferRelativeResize="0"/>
          <p:nvPr/>
        </p:nvPicPr>
        <p:blipFill>
          <a:blip r:embed="rId3"/>
          <a:stretch>
            <a:fillRect/>
          </a:stretch>
        </p:blipFill>
        <p:spPr>
          <a:xfrm>
            <a:off x="2962361" y="592193"/>
            <a:ext cx="1697713" cy="1693245"/>
          </a:xfrm>
          <a:prstGeom prst="rect">
            <a:avLst/>
          </a:prstGeom>
          <a:noFill/>
          <a:ln>
            <a:noFill/>
          </a:ln>
        </p:spPr>
      </p:pic>
      <p:pic>
        <p:nvPicPr>
          <p:cNvPr id="11653" name="Google Shape;11653;p168"/>
          <p:cNvPicPr preferRelativeResize="0"/>
          <p:nvPr/>
        </p:nvPicPr>
        <p:blipFill>
          <a:blip r:embed="rId3"/>
          <a:stretch>
            <a:fillRect/>
          </a:stretch>
        </p:blipFill>
        <p:spPr>
          <a:xfrm>
            <a:off x="2632761" y="878493"/>
            <a:ext cx="1697713" cy="1693245"/>
          </a:xfrm>
          <a:prstGeom prst="rect">
            <a:avLst/>
          </a:prstGeom>
          <a:noFill/>
          <a:ln>
            <a:noFill/>
          </a:ln>
        </p:spPr>
      </p:pic>
      <p:pic>
        <p:nvPicPr>
          <p:cNvPr id="11654" name="Google Shape;11654;p168"/>
          <p:cNvPicPr preferRelativeResize="0"/>
          <p:nvPr/>
        </p:nvPicPr>
        <p:blipFill>
          <a:blip r:embed="rId4"/>
          <a:stretch>
            <a:fillRect/>
          </a:stretch>
        </p:blipFill>
        <p:spPr>
          <a:xfrm>
            <a:off x="1707775" y="1646775"/>
            <a:ext cx="1763848" cy="1759206"/>
          </a:xfrm>
          <a:prstGeom prst="rect">
            <a:avLst/>
          </a:prstGeom>
          <a:noFill/>
          <a:ln>
            <a:noFill/>
          </a:ln>
        </p:spPr>
      </p:pic>
      <p:pic>
        <p:nvPicPr>
          <p:cNvPr id="11655" name="Google Shape;11655;p168"/>
          <p:cNvPicPr preferRelativeResize="0"/>
          <p:nvPr/>
        </p:nvPicPr>
        <p:blipFill>
          <a:blip r:embed="rId4"/>
          <a:stretch>
            <a:fillRect/>
          </a:stretch>
        </p:blipFill>
        <p:spPr>
          <a:xfrm>
            <a:off x="1317838" y="2027650"/>
            <a:ext cx="1763848" cy="1759206"/>
          </a:xfrm>
          <a:prstGeom prst="rect">
            <a:avLst/>
          </a:prstGeom>
          <a:noFill/>
          <a:ln>
            <a:noFill/>
          </a:ln>
        </p:spPr>
      </p:pic>
      <p:pic>
        <p:nvPicPr>
          <p:cNvPr id="11656" name="Google Shape;11656;p168"/>
          <p:cNvPicPr preferRelativeResize="0"/>
          <p:nvPr/>
        </p:nvPicPr>
        <p:blipFill>
          <a:blip r:embed="rId4"/>
          <a:stretch>
            <a:fillRect/>
          </a:stretch>
        </p:blipFill>
        <p:spPr>
          <a:xfrm>
            <a:off x="868913" y="2430038"/>
            <a:ext cx="1763848" cy="1759206"/>
          </a:xfrm>
          <a:prstGeom prst="rect">
            <a:avLst/>
          </a:prstGeom>
          <a:noFill/>
          <a:ln>
            <a:noFill/>
          </a:ln>
        </p:spPr>
      </p:pic>
      <p:sp>
        <p:nvSpPr>
          <p:cNvPr id="11657" name="Google Shape;11657;p168"/>
          <p:cNvSpPr/>
          <p:nvPr/>
        </p:nvSpPr>
        <p:spPr>
          <a:xfrm>
            <a:off x="6495545" y="18998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8" name="Google Shape;11658;p168"/>
          <p:cNvSpPr/>
          <p:nvPr/>
        </p:nvSpPr>
        <p:spPr>
          <a:xfrm>
            <a:off x="6369568" y="2027646"/>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9" name="Google Shape;11659;p168"/>
          <p:cNvSpPr/>
          <p:nvPr/>
        </p:nvSpPr>
        <p:spPr>
          <a:xfrm>
            <a:off x="6621522" y="17721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0" name="Google Shape;11660;p168"/>
          <p:cNvSpPr/>
          <p:nvPr/>
        </p:nvSpPr>
        <p:spPr>
          <a:xfrm>
            <a:off x="2836420" y="1437408"/>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1" name="Google Shape;11661;p168"/>
          <p:cNvSpPr/>
          <p:nvPr/>
        </p:nvSpPr>
        <p:spPr>
          <a:xfrm>
            <a:off x="2710443" y="1565171"/>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2" name="Google Shape;11662;p168"/>
          <p:cNvSpPr/>
          <p:nvPr/>
        </p:nvSpPr>
        <p:spPr>
          <a:xfrm>
            <a:off x="2962397" y="1309645"/>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663" name="Google Shape;11663;p168"/>
          <p:cNvPicPr preferRelativeResize="0"/>
          <p:nvPr/>
        </p:nvPicPr>
        <p:blipFill>
          <a:blip r:embed="rId2"/>
          <a:stretch>
            <a:fillRect/>
          </a:stretch>
        </p:blipFill>
        <p:spPr>
          <a:xfrm>
            <a:off x="4883851" y="2621863"/>
            <a:ext cx="1697724" cy="16932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67"/>
        <p:cNvGrpSpPr/>
        <p:nvPr/>
      </p:nvGrpSpPr>
      <p:grpSpPr>
        <a:xfrm>
          <a:off x="0" y="0"/>
          <a:ext cx="0" cy="0"/>
          <a:chOff x="0" y="0"/>
          <a:chExt cx="0" cy="0"/>
        </a:xfrm>
      </p:grpSpPr>
      <p:pic>
        <p:nvPicPr>
          <p:cNvPr id="11668" name="Google Shape;11668;p169"/>
          <p:cNvPicPr preferRelativeResize="0"/>
          <p:nvPr/>
        </p:nvPicPr>
        <p:blipFill>
          <a:blip r:embed="rId1"/>
          <a:stretch>
            <a:fillRect/>
          </a:stretch>
        </p:blipFill>
        <p:spPr>
          <a:xfrm>
            <a:off x="7457425" y="554100"/>
            <a:ext cx="1658655" cy="1353425"/>
          </a:xfrm>
          <a:prstGeom prst="rect">
            <a:avLst/>
          </a:prstGeom>
          <a:noFill/>
          <a:ln>
            <a:noFill/>
          </a:ln>
        </p:spPr>
      </p:pic>
      <p:sp>
        <p:nvSpPr>
          <p:cNvPr id="11669" name="Google Shape;11669;p169"/>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0" name="Google Shape;11670;p169"/>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1" name="Google Shape;11671;p169"/>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2" name="Google Shape;11672;p169"/>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3" name="Google Shape;11673;p169"/>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4" name="Google Shape;11674;p169"/>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5" name="Google Shape;11675;p169"/>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6" name="Google Shape;11676;p169"/>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7" name="Google Shape;11677;p169"/>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8" name="Google Shape;11678;p169"/>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9" name="Google Shape;11679;p169"/>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0" name="Google Shape;11680;p169"/>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1" name="Google Shape;11681;p169"/>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2" name="Google Shape;11682;p169"/>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3" name="Google Shape;11683;p169"/>
          <p:cNvSpPr/>
          <p:nvPr/>
        </p:nvSpPr>
        <p:spPr>
          <a:xfrm flipH="1">
            <a:off x="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4" name="Google Shape;11684;p169"/>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5" name="Google Shape;11685;p169"/>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6" name="Google Shape;11686;p169"/>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90"/>
        <p:cNvGrpSpPr/>
        <p:nvPr/>
      </p:nvGrpSpPr>
      <p:grpSpPr>
        <a:xfrm>
          <a:off x="0" y="0"/>
          <a:ext cx="0" cy="0"/>
          <a:chOff x="0" y="0"/>
          <a:chExt cx="0" cy="0"/>
        </a:xfrm>
      </p:grpSpPr>
      <p:pic>
        <p:nvPicPr>
          <p:cNvPr id="11691" name="Google Shape;11691;p170"/>
          <p:cNvPicPr preferRelativeResize="0"/>
          <p:nvPr/>
        </p:nvPicPr>
        <p:blipFill>
          <a:blip r:embed="rId1"/>
          <a:stretch>
            <a:fillRect/>
          </a:stretch>
        </p:blipFill>
        <p:spPr>
          <a:xfrm>
            <a:off x="7457425" y="554100"/>
            <a:ext cx="1658655" cy="1353425"/>
          </a:xfrm>
          <a:prstGeom prst="rect">
            <a:avLst/>
          </a:prstGeom>
          <a:noFill/>
          <a:ln>
            <a:noFill/>
          </a:ln>
        </p:spPr>
      </p:pic>
      <p:sp>
        <p:nvSpPr>
          <p:cNvPr id="11692" name="Google Shape;11692;p170"/>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3" name="Google Shape;11693;p170"/>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4" name="Google Shape;11694;p170"/>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5" name="Google Shape;11695;p170"/>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6" name="Google Shape;11696;p170"/>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7" name="Google Shape;11697;p170"/>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8" name="Google Shape;11698;p170"/>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9" name="Google Shape;11699;p170"/>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0" name="Google Shape;11700;p170"/>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1" name="Google Shape;11701;p170"/>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2" name="Google Shape;11702;p170"/>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3" name="Google Shape;11703;p170"/>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4" name="Google Shape;11704;p170"/>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5" name="Google Shape;11705;p170"/>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6" name="Google Shape;11706;p170"/>
          <p:cNvSpPr/>
          <p:nvPr/>
        </p:nvSpPr>
        <p:spPr>
          <a:xfrm flipH="1">
            <a:off x="323335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7" name="Google Shape;11707;p170"/>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8" name="Google Shape;11708;p170"/>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9" name="Google Shape;11709;p170"/>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713"/>
        <p:cNvGrpSpPr/>
        <p:nvPr/>
      </p:nvGrpSpPr>
      <p:grpSpPr>
        <a:xfrm>
          <a:off x="0" y="0"/>
          <a:ext cx="0" cy="0"/>
          <a:chOff x="0" y="0"/>
          <a:chExt cx="0" cy="0"/>
        </a:xfrm>
      </p:grpSpPr>
      <p:pic>
        <p:nvPicPr>
          <p:cNvPr id="11714" name="Google Shape;11714;p171"/>
          <p:cNvPicPr preferRelativeResize="0"/>
          <p:nvPr/>
        </p:nvPicPr>
        <p:blipFill rotWithShape="1">
          <a:blip r:embed="rId1"/>
          <a:srcRect t="5695"/>
          <a:stretch>
            <a:fillRect/>
          </a:stretch>
        </p:blipFill>
        <p:spPr>
          <a:xfrm>
            <a:off x="869591" y="421828"/>
            <a:ext cx="768133" cy="699259"/>
          </a:xfrm>
          <a:prstGeom prst="rect">
            <a:avLst/>
          </a:prstGeom>
          <a:noFill/>
          <a:ln>
            <a:noFill/>
          </a:ln>
        </p:spPr>
      </p:pic>
      <p:cxnSp>
        <p:nvCxnSpPr>
          <p:cNvPr id="11715" name="Google Shape;11715;p171"/>
          <p:cNvCxnSpPr/>
          <p:nvPr/>
        </p:nvCxnSpPr>
        <p:spPr>
          <a:xfrm>
            <a:off x="780325" y="242675"/>
            <a:ext cx="0" cy="3506400"/>
          </a:xfrm>
          <a:prstGeom prst="straightConnector1">
            <a:avLst/>
          </a:prstGeom>
          <a:noFill/>
          <a:ln w="9525" cap="flat" cmpd="sng">
            <a:solidFill>
              <a:schemeClr val="dk1"/>
            </a:solidFill>
            <a:prstDash val="solid"/>
            <a:round/>
            <a:headEnd type="triangle" w="med" len="med"/>
            <a:tailEnd type="none" w="med" len="med"/>
          </a:ln>
        </p:spPr>
      </p:cxnSp>
      <p:sp>
        <p:nvSpPr>
          <p:cNvPr id="11716" name="Google Shape;11716;p171"/>
          <p:cNvSpPr/>
          <p:nvPr/>
        </p:nvSpPr>
        <p:spPr>
          <a:xfrm>
            <a:off x="1071635" y="2438443"/>
            <a:ext cx="363900" cy="1310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7" name="Google Shape;11717;p171"/>
          <p:cNvSpPr/>
          <p:nvPr/>
        </p:nvSpPr>
        <p:spPr>
          <a:xfrm>
            <a:off x="1383175" y="4378650"/>
            <a:ext cx="5554200" cy="61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718" name="Google Shape;11718;p171"/>
          <p:cNvCxnSpPr>
            <a:stCxn id="11717" idx="1"/>
            <a:endCxn id="11717" idx="3"/>
          </p:cNvCxnSpPr>
          <p:nvPr/>
        </p:nvCxnSpPr>
        <p:spPr>
          <a:xfrm>
            <a:off x="1383175" y="4685550"/>
            <a:ext cx="5554200" cy="0"/>
          </a:xfrm>
          <a:prstGeom prst="straightConnector1">
            <a:avLst/>
          </a:prstGeom>
          <a:noFill/>
          <a:ln w="9525" cap="flat" cmpd="sng">
            <a:solidFill>
              <a:schemeClr val="dk1"/>
            </a:solidFill>
            <a:prstDash val="solid"/>
            <a:round/>
            <a:headEnd type="none" w="med" len="med"/>
            <a:tailEnd type="none" w="med" len="med"/>
          </a:ln>
        </p:spPr>
      </p:cxnSp>
      <p:cxnSp>
        <p:nvCxnSpPr>
          <p:cNvPr id="11719" name="Google Shape;11719;p171"/>
          <p:cNvCxnSpPr/>
          <p:nvPr/>
        </p:nvCxnSpPr>
        <p:spPr>
          <a:xfrm>
            <a:off x="780325" y="3749202"/>
            <a:ext cx="8169600" cy="0"/>
          </a:xfrm>
          <a:prstGeom prst="straightConnector1">
            <a:avLst/>
          </a:prstGeom>
          <a:noFill/>
          <a:ln w="9525" cap="flat" cmpd="sng">
            <a:solidFill>
              <a:schemeClr val="dk1"/>
            </a:solidFill>
            <a:prstDash val="solid"/>
            <a:round/>
            <a:headEnd type="none" w="med" len="med"/>
            <a:tailEnd type="triangle" w="med" len="med"/>
          </a:ln>
        </p:spPr>
      </p:cxnSp>
      <p:sp>
        <p:nvSpPr>
          <p:cNvPr id="11720" name="Google Shape;11720;p171"/>
          <p:cNvSpPr/>
          <p:nvPr/>
        </p:nvSpPr>
        <p:spPr>
          <a:xfrm>
            <a:off x="1799505" y="2039848"/>
            <a:ext cx="363900" cy="1709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721" name="Google Shape;11721;p171"/>
          <p:cNvPicPr preferRelativeResize="0"/>
          <p:nvPr/>
        </p:nvPicPr>
        <p:blipFill rotWithShape="1">
          <a:blip r:embed="rId1"/>
          <a:srcRect t="5695"/>
          <a:stretch>
            <a:fillRect/>
          </a:stretch>
        </p:blipFill>
        <p:spPr>
          <a:xfrm>
            <a:off x="1597444" y="421828"/>
            <a:ext cx="768133" cy="699259"/>
          </a:xfrm>
          <a:prstGeom prst="rect">
            <a:avLst/>
          </a:prstGeom>
          <a:noFill/>
          <a:ln>
            <a:noFill/>
          </a:ln>
        </p:spPr>
      </p:pic>
      <p:sp>
        <p:nvSpPr>
          <p:cNvPr id="11722" name="Google Shape;11722;p171"/>
          <p:cNvSpPr/>
          <p:nvPr/>
        </p:nvSpPr>
        <p:spPr>
          <a:xfrm>
            <a:off x="2527376" y="1958880"/>
            <a:ext cx="363900" cy="179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723" name="Google Shape;11723;p171"/>
          <p:cNvPicPr preferRelativeResize="0"/>
          <p:nvPr/>
        </p:nvPicPr>
        <p:blipFill rotWithShape="1">
          <a:blip r:embed="rId1"/>
          <a:srcRect t="5695"/>
          <a:stretch>
            <a:fillRect/>
          </a:stretch>
        </p:blipFill>
        <p:spPr>
          <a:xfrm>
            <a:off x="2325332" y="421828"/>
            <a:ext cx="768133" cy="699259"/>
          </a:xfrm>
          <a:prstGeom prst="rect">
            <a:avLst/>
          </a:prstGeom>
          <a:noFill/>
          <a:ln>
            <a:noFill/>
          </a:ln>
        </p:spPr>
      </p:pic>
      <p:sp>
        <p:nvSpPr>
          <p:cNvPr id="11724" name="Google Shape;11724;p171"/>
          <p:cNvSpPr/>
          <p:nvPr/>
        </p:nvSpPr>
        <p:spPr>
          <a:xfrm>
            <a:off x="3255246" y="1391284"/>
            <a:ext cx="363900" cy="2358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725" name="Google Shape;11725;p171"/>
          <p:cNvPicPr preferRelativeResize="0"/>
          <p:nvPr/>
        </p:nvPicPr>
        <p:blipFill rotWithShape="1">
          <a:blip r:embed="rId1"/>
          <a:srcRect t="5695"/>
          <a:stretch>
            <a:fillRect/>
          </a:stretch>
        </p:blipFill>
        <p:spPr>
          <a:xfrm>
            <a:off x="3053185" y="421828"/>
            <a:ext cx="768133" cy="6992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a:t>
            </a:r>
            <a:endParaRPr sz="1100" baseline="30000">
              <a:latin typeface="Consolas" panose="020B0609020204030204"/>
              <a:ea typeface="Consolas" panose="020B0609020204030204"/>
              <a:cs typeface="Consolas" panose="020B0609020204030204"/>
              <a:sym typeface="Consolas" panose="020B0609020204030204"/>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[l-1]</a:t>
            </a:r>
            <a:endParaRPr sz="1100" baseline="30000">
              <a:latin typeface="Consolas" panose="020B0609020204030204"/>
              <a:ea typeface="Consolas" panose="020B0609020204030204"/>
              <a:cs typeface="Consolas" panose="020B0609020204030204"/>
              <a:sym typeface="Consolas" panose="020B0609020204030204"/>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729"/>
        <p:cNvGrpSpPr/>
        <p:nvPr/>
      </p:nvGrpSpPr>
      <p:grpSpPr>
        <a:xfrm>
          <a:off x="0" y="0"/>
          <a:ext cx="0" cy="0"/>
          <a:chOff x="0" y="0"/>
          <a:chExt cx="0" cy="0"/>
        </a:xfrm>
      </p:grpSpPr>
      <p:sp>
        <p:nvSpPr>
          <p:cNvPr id="11730" name="Google Shape;11730;p172"/>
          <p:cNvSpPr/>
          <p:nvPr/>
        </p:nvSpPr>
        <p:spPr>
          <a:xfrm>
            <a:off x="286950" y="174824"/>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1" name="Google Shape;11731;p172"/>
          <p:cNvSpPr/>
          <p:nvPr/>
        </p:nvSpPr>
        <p:spPr>
          <a:xfrm>
            <a:off x="540622"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Attention Matrix</a:t>
            </a:r>
            <a:endParaRPr lang="en-GB"/>
          </a:p>
        </p:txBody>
      </p:sp>
      <p:sp>
        <p:nvSpPr>
          <p:cNvPr id="11732" name="Google Shape;11732;p172"/>
          <p:cNvSpPr/>
          <p:nvPr/>
        </p:nvSpPr>
        <p:spPr>
          <a:xfrm>
            <a:off x="2562228"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ERP</a:t>
            </a:r>
            <a:endParaRPr lang="en-GB"/>
          </a:p>
        </p:txBody>
      </p:sp>
      <p:cxnSp>
        <p:nvCxnSpPr>
          <p:cNvPr id="11733" name="Google Shape;11733;p172"/>
          <p:cNvCxnSpPr>
            <a:stCxn id="11730" idx="0"/>
            <a:endCxn id="11730" idx="2"/>
          </p:cNvCxnSpPr>
          <p:nvPr/>
        </p:nvCxnSpPr>
        <p:spPr>
          <a:xfrm>
            <a:off x="4572000" y="174824"/>
            <a:ext cx="0" cy="2081700"/>
          </a:xfrm>
          <a:prstGeom prst="straightConnector1">
            <a:avLst/>
          </a:prstGeom>
          <a:noFill/>
          <a:ln w="9525" cap="flat" cmpd="sng">
            <a:solidFill>
              <a:schemeClr val="dk2"/>
            </a:solidFill>
            <a:prstDash val="solid"/>
            <a:round/>
            <a:headEnd type="none" w="med" len="med"/>
            <a:tailEnd type="none" w="med" len="med"/>
          </a:ln>
        </p:spPr>
      </p:cxnSp>
      <p:sp>
        <p:nvSpPr>
          <p:cNvPr id="11734" name="Google Shape;11734;p172"/>
          <p:cNvSpPr/>
          <p:nvPr/>
        </p:nvSpPr>
        <p:spPr>
          <a:xfrm>
            <a:off x="4869280"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rPr>
              <a:t>Attention Matrix</a:t>
            </a:r>
            <a:endParaRPr lang="en-GB">
              <a:solidFill>
                <a:schemeClr val="dk1"/>
              </a:solidFill>
            </a:endParaRPr>
          </a:p>
        </p:txBody>
      </p:sp>
      <p:sp>
        <p:nvSpPr>
          <p:cNvPr id="11735" name="Google Shape;11735;p172"/>
          <p:cNvSpPr/>
          <p:nvPr/>
        </p:nvSpPr>
        <p:spPr>
          <a:xfrm>
            <a:off x="6890885"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PSD</a:t>
            </a:r>
            <a:endParaRPr lang="en-GB"/>
          </a:p>
        </p:txBody>
      </p:sp>
      <p:sp>
        <p:nvSpPr>
          <p:cNvPr id="11736" name="Google Shape;11736;p172"/>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7" name="Google Shape;11737;p172"/>
          <p:cNvSpPr/>
          <p:nvPr/>
        </p:nvSpPr>
        <p:spPr>
          <a:xfrm>
            <a:off x="540622"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rPr>
              <a:t>Attention Matrix</a:t>
            </a:r>
            <a:endParaRPr lang="en-GB">
              <a:solidFill>
                <a:schemeClr val="dk1"/>
              </a:solidFill>
            </a:endParaRPr>
          </a:p>
        </p:txBody>
      </p:sp>
      <p:sp>
        <p:nvSpPr>
          <p:cNvPr id="11738" name="Google Shape;11738;p172"/>
          <p:cNvSpPr/>
          <p:nvPr/>
        </p:nvSpPr>
        <p:spPr>
          <a:xfrm>
            <a:off x="2562228"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ERP</a:t>
            </a:r>
            <a:endParaRPr lang="en-GB"/>
          </a:p>
        </p:txBody>
      </p:sp>
      <p:cxnSp>
        <p:nvCxnSpPr>
          <p:cNvPr id="11739" name="Google Shape;11739;p172"/>
          <p:cNvCxnSpPr>
            <a:stCxn id="11736" idx="0"/>
            <a:endCxn id="11736" idx="2"/>
          </p:cNvCxnSpPr>
          <p:nvPr/>
        </p:nvCxnSpPr>
        <p:spPr>
          <a:xfrm>
            <a:off x="4572000" y="2641325"/>
            <a:ext cx="0" cy="2081700"/>
          </a:xfrm>
          <a:prstGeom prst="straightConnector1">
            <a:avLst/>
          </a:prstGeom>
          <a:noFill/>
          <a:ln w="9525" cap="flat" cmpd="sng">
            <a:solidFill>
              <a:schemeClr val="dk2"/>
            </a:solidFill>
            <a:prstDash val="solid"/>
            <a:round/>
            <a:headEnd type="none" w="med" len="med"/>
            <a:tailEnd type="none" w="med" len="med"/>
          </a:ln>
        </p:spPr>
      </p:cxnSp>
      <p:sp>
        <p:nvSpPr>
          <p:cNvPr id="11740" name="Google Shape;11740;p172"/>
          <p:cNvSpPr/>
          <p:nvPr/>
        </p:nvSpPr>
        <p:spPr>
          <a:xfrm>
            <a:off x="4869280"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rPr>
              <a:t>Attention Matrix</a:t>
            </a:r>
            <a:endParaRPr lang="en-GB">
              <a:solidFill>
                <a:schemeClr val="dk1"/>
              </a:solidFill>
            </a:endParaRPr>
          </a:p>
        </p:txBody>
      </p:sp>
      <p:sp>
        <p:nvSpPr>
          <p:cNvPr id="11741" name="Google Shape;11741;p172"/>
          <p:cNvSpPr/>
          <p:nvPr/>
        </p:nvSpPr>
        <p:spPr>
          <a:xfrm>
            <a:off x="6890885"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PSD</a:t>
            </a:r>
            <a:endParaRPr lang="en-GB"/>
          </a:p>
        </p:txBody>
      </p:sp>
      <p:sp>
        <p:nvSpPr>
          <p:cNvPr id="11742" name="Google Shape;11742;p172"/>
          <p:cNvSpPr txBox="1"/>
          <p:nvPr/>
        </p:nvSpPr>
        <p:spPr>
          <a:xfrm>
            <a:off x="3763900" y="2175013"/>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Test sample #12</a:t>
            </a:r>
            <a:endParaRPr lang="en-GB"/>
          </a:p>
        </p:txBody>
      </p:sp>
      <p:sp>
        <p:nvSpPr>
          <p:cNvPr id="11743" name="Google Shape;11743;p172"/>
          <p:cNvSpPr txBox="1"/>
          <p:nvPr/>
        </p:nvSpPr>
        <p:spPr>
          <a:xfrm>
            <a:off x="3763950" y="4679988"/>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Test sample #27</a:t>
            </a:r>
            <a:endParaRPr lang="en-GB"/>
          </a:p>
        </p:txBody>
      </p:sp>
      <p:cxnSp>
        <p:nvCxnSpPr>
          <p:cNvPr id="11744" name="Google Shape;11744;p172"/>
          <p:cNvCxnSpPr/>
          <p:nvPr/>
        </p:nvCxnSpPr>
        <p:spPr>
          <a:xfrm rot="10800000" flipH="1">
            <a:off x="691375" y="1785500"/>
            <a:ext cx="1398000" cy="7500"/>
          </a:xfrm>
          <a:prstGeom prst="straightConnector1">
            <a:avLst/>
          </a:prstGeom>
          <a:noFill/>
          <a:ln w="9525" cap="flat" cmpd="sng">
            <a:solidFill>
              <a:schemeClr val="dk2"/>
            </a:solidFill>
            <a:prstDash val="solid"/>
            <a:round/>
            <a:headEnd type="none" w="med" len="med"/>
            <a:tailEnd type="triangle" w="med" len="med"/>
          </a:ln>
        </p:spPr>
      </p:cxnSp>
      <p:sp>
        <p:nvSpPr>
          <p:cNvPr id="11745" name="Google Shape;11745;p172"/>
          <p:cNvSpPr txBox="1"/>
          <p:nvPr/>
        </p:nvSpPr>
        <p:spPr>
          <a:xfrm>
            <a:off x="578600" y="1739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0</a:t>
            </a:r>
            <a:endParaRPr sz="900"/>
          </a:p>
        </p:txBody>
      </p:sp>
      <p:sp>
        <p:nvSpPr>
          <p:cNvPr id="11746" name="Google Shape;11746;p172"/>
          <p:cNvSpPr txBox="1"/>
          <p:nvPr/>
        </p:nvSpPr>
        <p:spPr>
          <a:xfrm>
            <a:off x="1695425" y="1739600"/>
            <a:ext cx="40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25</a:t>
            </a:r>
            <a:endParaRPr sz="900"/>
          </a:p>
        </p:txBody>
      </p:sp>
      <p:cxnSp>
        <p:nvCxnSpPr>
          <p:cNvPr id="11747" name="Google Shape;11747;p172"/>
          <p:cNvCxnSpPr>
            <a:stCxn id="11745" idx="0"/>
          </p:cNvCxnSpPr>
          <p:nvPr/>
        </p:nvCxnSpPr>
        <p:spPr>
          <a:xfrm rot="10800000" flipH="1">
            <a:off x="734300" y="600200"/>
            <a:ext cx="2700" cy="1139400"/>
          </a:xfrm>
          <a:prstGeom prst="straightConnector1">
            <a:avLst/>
          </a:prstGeom>
          <a:noFill/>
          <a:ln w="9525" cap="flat" cmpd="sng">
            <a:solidFill>
              <a:schemeClr val="dk2"/>
            </a:solidFill>
            <a:prstDash val="solid"/>
            <a:round/>
            <a:headEnd type="none" w="med" len="med"/>
            <a:tailEnd type="triangle" w="med" len="med"/>
          </a:ln>
        </p:spPr>
      </p:cxnSp>
      <p:sp>
        <p:nvSpPr>
          <p:cNvPr id="11748" name="Google Shape;11748;p172"/>
          <p:cNvSpPr txBox="1"/>
          <p:nvPr/>
        </p:nvSpPr>
        <p:spPr>
          <a:xfrm>
            <a:off x="479850" y="531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1</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dirty="0">
                <a:latin typeface="Consolas" panose="020B0609020204030204"/>
                <a:ea typeface="Consolas" panose="020B0609020204030204"/>
                <a:cs typeface="Consolas" panose="020B0609020204030204"/>
                <a:sym typeface="Consolas" panose="020B0609020204030204"/>
              </a:rPr>
              <a:t>+b1</a:t>
            </a:r>
            <a:endParaRPr sz="1100" dirty="0">
              <a:latin typeface="Consolas" panose="020B0609020204030204"/>
              <a:ea typeface="Consolas" panose="020B0609020204030204"/>
              <a:cs typeface="Consolas" panose="020B0609020204030204"/>
              <a:sym typeface="Consolas" panose="020B0609020204030204"/>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41"/>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616" name="Google Shape;2616;p41"/>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17" name="Google Shape;2617;p41"/>
          <p:cNvCxnSpPr>
            <a:stCxn id="2615" idx="3"/>
            <a:endCxn id="2616"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18" name="Google Shape;2618;p41"/>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619" name="Google Shape;2619;p41"/>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20" name="Google Shape;2620;p41"/>
          <p:cNvCxnSpPr>
            <a:stCxn id="2618" idx="3"/>
            <a:endCxn id="2619"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621" name="Google Shape;2621;p41"/>
          <p:cNvCxnSpPr>
            <a:stCxn id="2616" idx="3"/>
            <a:endCxn id="2618"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22" name="Google Shape;2622;p41"/>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23" name="Google Shape;2623;p41"/>
          <p:cNvCxnSpPr>
            <a:stCxn id="2619" idx="3"/>
            <a:endCxn id="2622"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24" name="Google Shape;2624;p41"/>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625" name="Google Shape;2625;p41"/>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26" name="Google Shape;2626;p41"/>
          <p:cNvCxnSpPr>
            <a:stCxn id="2624" idx="3"/>
            <a:endCxn id="2625"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7" name="Google Shape;2627;p41"/>
          <p:cNvCxnSpPr>
            <a:stCxn id="2622" idx="3"/>
            <a:endCxn id="2624"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8" name="Google Shape;2628;p41"/>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29" name="Google Shape;2629;p41"/>
          <p:cNvCxnSpPr>
            <a:stCxn id="2630" idx="0"/>
            <a:endCxn id="2615"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30" name="Google Shape;2630;p41"/>
          <p:cNvSpPr/>
          <p:nvPr/>
        </p:nvSpPr>
        <p:spPr>
          <a:xfrm>
            <a:off x="2005450" y="311017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31" name="Google Shape;2631;p41"/>
          <p:cNvCxnSpPr>
            <a:stCxn id="2632" idx="0"/>
            <a:endCxn id="2616"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32" name="Google Shape;2632;p41"/>
          <p:cNvSpPr/>
          <p:nvPr/>
        </p:nvSpPr>
        <p:spPr>
          <a:xfrm>
            <a:off x="248295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33" name="Google Shape;2633;p41"/>
          <p:cNvCxnSpPr>
            <a:stCxn id="2634" idx="0"/>
            <a:endCxn id="261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34" name="Google Shape;2634;p41"/>
          <p:cNvSpPr/>
          <p:nvPr/>
        </p:nvSpPr>
        <p:spPr>
          <a:xfrm>
            <a:off x="296120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35" name="Google Shape;2635;p41"/>
          <p:cNvCxnSpPr>
            <a:stCxn id="2636" idx="0"/>
            <a:endCxn id="2619"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36" name="Google Shape;2636;p41"/>
          <p:cNvSpPr/>
          <p:nvPr/>
        </p:nvSpPr>
        <p:spPr>
          <a:xfrm>
            <a:off x="3436475" y="3110303"/>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41"/>
          <p:cNvSpPr/>
          <p:nvPr/>
        </p:nvSpPr>
        <p:spPr>
          <a:xfrm>
            <a:off x="392060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38" name="Google Shape;2638;p41"/>
          <p:cNvCxnSpPr>
            <a:stCxn id="2639" idx="0"/>
            <a:endCxn id="262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39" name="Google Shape;2639;p41"/>
          <p:cNvSpPr/>
          <p:nvPr/>
        </p:nvSpPr>
        <p:spPr>
          <a:xfrm>
            <a:off x="43857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40" name="Google Shape;2640;p41"/>
          <p:cNvCxnSpPr>
            <a:stCxn id="2641" idx="0"/>
            <a:endCxn id="2625"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41" name="Google Shape;2641;p41"/>
          <p:cNvSpPr/>
          <p:nvPr/>
        </p:nvSpPr>
        <p:spPr>
          <a:xfrm>
            <a:off x="48610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41"/>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3" name="Google Shape;2643;p41"/>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4" name="Google Shape;2644;p41"/>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5" name="Google Shape;2645;p41"/>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6" name="Google Shape;2646;p41"/>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7" name="Google Shape;2647;p41"/>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8" name="Google Shape;2648;p41"/>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9" name="Google Shape;2649;p41"/>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2650" name="Google Shape;2650;p41"/>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2651" name="Google Shape;2651;p41"/>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52" name="Google Shape;2652;p41"/>
          <p:cNvCxnSpPr>
            <a:endCxn id="2651"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53" name="Google Shape;2653;p41"/>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654" name="Google Shape;2654;p41"/>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55" name="Google Shape;2655;p41"/>
          <p:cNvCxnSpPr>
            <a:stCxn id="2653" idx="3"/>
            <a:endCxn id="2654"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6" name="Google Shape;2656;p41"/>
          <p:cNvCxnSpPr>
            <a:stCxn id="2651" idx="3"/>
            <a:endCxn id="2653"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7" name="Google Shape;2657;p41"/>
          <p:cNvCxnSpPr>
            <a:stCxn id="2658" idx="0"/>
            <a:endCxn id="2651"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658" name="Google Shape;2658;p41"/>
          <p:cNvSpPr/>
          <p:nvPr/>
        </p:nvSpPr>
        <p:spPr>
          <a:xfrm>
            <a:off x="533465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59" name="Google Shape;2659;p41"/>
          <p:cNvCxnSpPr>
            <a:stCxn id="2660" idx="0"/>
            <a:endCxn id="2653"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660" name="Google Shape;2660;p41"/>
          <p:cNvSpPr/>
          <p:nvPr/>
        </p:nvSpPr>
        <p:spPr>
          <a:xfrm>
            <a:off x="58102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61" name="Google Shape;2661;p41"/>
          <p:cNvCxnSpPr>
            <a:stCxn id="2662" idx="0"/>
            <a:endCxn id="2654"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662" name="Google Shape;2662;p41"/>
          <p:cNvSpPr/>
          <p:nvPr/>
        </p:nvSpPr>
        <p:spPr>
          <a:xfrm>
            <a:off x="62855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41"/>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64" name="Google Shape;2664;p41"/>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65" name="Google Shape;2665;p41"/>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2666" name="Google Shape;2666;p41"/>
          <p:cNvCxnSpPr/>
          <p:nvPr/>
        </p:nvCxnSpPr>
        <p:spPr>
          <a:xfrm rot="10800000" flipH="1">
            <a:off x="4043775" y="2756003"/>
            <a:ext cx="3300" cy="354300"/>
          </a:xfrm>
          <a:prstGeom prst="straightConnector1">
            <a:avLst/>
          </a:prstGeom>
          <a:noFill/>
          <a:ln w="19050" cap="flat" cmpd="sng">
            <a:solidFill>
              <a:srgbClr val="000000"/>
            </a:solidFill>
            <a:prstDash val="solid"/>
            <a:round/>
            <a:headEnd type="none" w="med" len="med"/>
            <a:tailEnd type="triangle" w="med" len="med"/>
          </a:ln>
        </p:spPr>
      </p:cxnSp>
      <p:cxnSp>
        <p:nvCxnSpPr>
          <p:cNvPr id="2667" name="Google Shape;2667;p41"/>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8" name="Google Shape;2668;p41"/>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9" name="Google Shape;2669;p41"/>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0" name="Google Shape;2670;p41"/>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1" name="Google Shape;2671;p41"/>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2" name="Google Shape;2672;p41"/>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3" name="Google Shape;2673;p41"/>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4" name="Google Shape;2674;p41"/>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5" name="Google Shape;2675;p41"/>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cxnSp>
        <p:nvCxnSpPr>
          <p:cNvPr id="2680" name="Google Shape;2680;p42"/>
          <p:cNvCxnSpPr>
            <a:stCxn id="2681" idx="0"/>
            <a:endCxn id="2682"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81" name="Google Shape;2681;p4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83" name="Google Shape;2683;p42"/>
          <p:cNvCxnSpPr>
            <a:stCxn id="2684" idx="0"/>
            <a:endCxn id="2685"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84" name="Google Shape;2684;p4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86" name="Google Shape;2686;p42"/>
          <p:cNvCxnSpPr>
            <a:stCxn id="2687" idx="0"/>
            <a:endCxn id="268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87" name="Google Shape;2687;p4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89" name="Google Shape;2689;p42"/>
          <p:cNvCxnSpPr>
            <a:stCxn id="2690" idx="0"/>
            <a:endCxn id="2691"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90" name="Google Shape;2690;p4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92" name="Google Shape;2692;p42"/>
          <p:cNvCxnSpPr>
            <a:stCxn id="2693" idx="0"/>
            <a:endCxn id="2694"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2693" name="Google Shape;2693;p4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95" name="Google Shape;2695;p42"/>
          <p:cNvCxnSpPr>
            <a:stCxn id="2696" idx="0"/>
            <a:endCxn id="2697"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96" name="Google Shape;2696;p4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98" name="Google Shape;2698;p42"/>
          <p:cNvCxnSpPr>
            <a:stCxn id="2699" idx="0"/>
            <a:endCxn id="2700"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99" name="Google Shape;2699;p4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4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2" name="Google Shape;2702;p4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3" name="Google Shape;2703;p4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4" name="Google Shape;2704;p4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5" name="Google Shape;2705;p4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6" name="Google Shape;2706;p4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7" name="Google Shape;2707;p4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8" name="Google Shape;2708;p42"/>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2709" name="Google Shape;2709;p42"/>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2710" name="Google Shape;2710;p42"/>
          <p:cNvCxnSpPr>
            <a:stCxn id="2711" idx="0"/>
            <a:endCxn id="2712"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711" name="Google Shape;2711;p4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713" name="Google Shape;2713;p42"/>
          <p:cNvCxnSpPr>
            <a:stCxn id="2714" idx="0"/>
            <a:endCxn id="2715"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714" name="Google Shape;2714;p4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716" name="Google Shape;2716;p42"/>
          <p:cNvCxnSpPr>
            <a:stCxn id="2717" idx="0"/>
            <a:endCxn id="2718"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717" name="Google Shape;2717;p4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4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20" name="Google Shape;2720;p4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21" name="Google Shape;2721;p4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22" name="Google Shape;2722;p42"/>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pic>
        <p:nvPicPr>
          <p:cNvPr id="2727" name="Google Shape;2727;p43"/>
          <p:cNvPicPr preferRelativeResize="0"/>
          <p:nvPr/>
        </p:nvPicPr>
        <p:blipFill>
          <a:blip r:embed="rId1"/>
          <a:stretch>
            <a:fillRect/>
          </a:stretch>
        </p:blipFill>
        <p:spPr>
          <a:xfrm>
            <a:off x="2680575" y="2113075"/>
            <a:ext cx="4114801" cy="838200"/>
          </a:xfrm>
          <a:prstGeom prst="rect">
            <a:avLst/>
          </a:prstGeom>
          <a:noFill/>
          <a:ln>
            <a:noFill/>
          </a:ln>
        </p:spPr>
      </p:pic>
      <p:pic>
        <p:nvPicPr>
          <p:cNvPr id="2728" name="Google Shape;2728;p43"/>
          <p:cNvPicPr preferRelativeResize="0"/>
          <p:nvPr/>
        </p:nvPicPr>
        <p:blipFill>
          <a:blip r:embed="rId2"/>
          <a:stretch>
            <a:fillRect/>
          </a:stretch>
        </p:blipFill>
        <p:spPr>
          <a:xfrm>
            <a:off x="2680575" y="1122475"/>
            <a:ext cx="4114800" cy="838200"/>
          </a:xfrm>
          <a:prstGeom prst="rect">
            <a:avLst/>
          </a:prstGeom>
          <a:noFill/>
          <a:ln>
            <a:noFill/>
          </a:ln>
        </p:spPr>
      </p:pic>
      <p:pic>
        <p:nvPicPr>
          <p:cNvPr id="2729" name="Google Shape;2729;p43"/>
          <p:cNvPicPr preferRelativeResize="0"/>
          <p:nvPr/>
        </p:nvPicPr>
        <p:blipFill>
          <a:blip r:embed="rId3"/>
          <a:stretch>
            <a:fillRect/>
          </a:stretch>
        </p:blipFill>
        <p:spPr>
          <a:xfrm>
            <a:off x="2680575" y="3103675"/>
            <a:ext cx="4114800" cy="838200"/>
          </a:xfrm>
          <a:prstGeom prst="rect">
            <a:avLst/>
          </a:prstGeom>
          <a:noFill/>
          <a:ln>
            <a:noFill/>
          </a:ln>
        </p:spPr>
      </p:pic>
      <p:sp>
        <p:nvSpPr>
          <p:cNvPr id="2730" name="Google Shape;2730;p43"/>
          <p:cNvSpPr txBox="1"/>
          <p:nvPr/>
        </p:nvSpPr>
        <p:spPr>
          <a:xfrm>
            <a:off x="1918575" y="13510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r>
              <a:rPr lang="en-GB"/>
              <a:t> </a:t>
            </a:r>
            <a:endParaRPr lang="en-GB"/>
          </a:p>
        </p:txBody>
      </p:sp>
      <p:sp>
        <p:nvSpPr>
          <p:cNvPr id="2731" name="Google Shape;2731;p43"/>
          <p:cNvSpPr txBox="1"/>
          <p:nvPr/>
        </p:nvSpPr>
        <p:spPr>
          <a:xfrm rot="-1315456">
            <a:off x="2251197" y="12285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2" name="Google Shape;2732;p43"/>
          <p:cNvSpPr txBox="1"/>
          <p:nvPr/>
        </p:nvSpPr>
        <p:spPr>
          <a:xfrm rot="-1316115">
            <a:off x="2253921" y="16339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3" name="Google Shape;2733;p43"/>
          <p:cNvSpPr txBox="1"/>
          <p:nvPr/>
        </p:nvSpPr>
        <p:spPr>
          <a:xfrm>
            <a:off x="1918575" y="2324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r>
              <a:rPr lang="en-GB"/>
              <a:t> </a:t>
            </a:r>
            <a:endParaRPr lang="en-GB"/>
          </a:p>
        </p:txBody>
      </p:sp>
      <p:sp>
        <p:nvSpPr>
          <p:cNvPr id="2734" name="Google Shape;2734;p43"/>
          <p:cNvSpPr txBox="1"/>
          <p:nvPr/>
        </p:nvSpPr>
        <p:spPr>
          <a:xfrm rot="-1315456">
            <a:off x="2251197" y="2202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5" name="Google Shape;2735;p43"/>
          <p:cNvSpPr txBox="1"/>
          <p:nvPr/>
        </p:nvSpPr>
        <p:spPr>
          <a:xfrm rot="-1316115">
            <a:off x="2253921" y="2607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6" name="Google Shape;2736;p43"/>
          <p:cNvSpPr txBox="1"/>
          <p:nvPr/>
        </p:nvSpPr>
        <p:spPr>
          <a:xfrm>
            <a:off x="1918575" y="33322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r>
              <a:rPr lang="en-GB"/>
              <a:t> </a:t>
            </a:r>
            <a:endParaRPr lang="en-GB"/>
          </a:p>
        </p:txBody>
      </p:sp>
      <p:sp>
        <p:nvSpPr>
          <p:cNvPr id="2737" name="Google Shape;2737;p43"/>
          <p:cNvSpPr txBox="1"/>
          <p:nvPr/>
        </p:nvSpPr>
        <p:spPr>
          <a:xfrm rot="-1315456">
            <a:off x="2251197" y="32097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8" name="Google Shape;2738;p43"/>
          <p:cNvSpPr txBox="1"/>
          <p:nvPr/>
        </p:nvSpPr>
        <p:spPr>
          <a:xfrm rot="-1316115">
            <a:off x="2253921" y="36151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9" name="Google Shape;2739;p43"/>
          <p:cNvSpPr txBox="1"/>
          <p:nvPr/>
        </p:nvSpPr>
        <p:spPr>
          <a:xfrm>
            <a:off x="1918575" y="4322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r>
              <a:rPr lang="en-GB"/>
              <a:t> </a:t>
            </a:r>
            <a:endParaRPr lang="en-GB"/>
          </a:p>
        </p:txBody>
      </p:sp>
      <p:sp>
        <p:nvSpPr>
          <p:cNvPr id="2740" name="Google Shape;2740;p43"/>
          <p:cNvSpPr txBox="1"/>
          <p:nvPr/>
        </p:nvSpPr>
        <p:spPr>
          <a:xfrm rot="-1315456">
            <a:off x="2251197" y="4200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1" name="Google Shape;2741;p43"/>
          <p:cNvSpPr txBox="1"/>
          <p:nvPr/>
        </p:nvSpPr>
        <p:spPr>
          <a:xfrm rot="-1316115">
            <a:off x="2253921" y="4605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2742" name="Google Shape;2742;p43"/>
          <p:cNvPicPr preferRelativeResize="0"/>
          <p:nvPr/>
        </p:nvPicPr>
        <p:blipFill>
          <a:blip r:embed="rId4"/>
          <a:stretch>
            <a:fillRect/>
          </a:stretch>
        </p:blipFill>
        <p:spPr>
          <a:xfrm>
            <a:off x="2680575" y="4085420"/>
            <a:ext cx="4114800" cy="847055"/>
          </a:xfrm>
          <a:prstGeom prst="rect">
            <a:avLst/>
          </a:prstGeom>
          <a:noFill/>
          <a:ln>
            <a:noFill/>
          </a:ln>
        </p:spPr>
      </p:pic>
      <p:sp>
        <p:nvSpPr>
          <p:cNvPr id="2743" name="Google Shape;2743;p43"/>
          <p:cNvSpPr txBox="1"/>
          <p:nvPr/>
        </p:nvSpPr>
        <p:spPr>
          <a:xfrm>
            <a:off x="26384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4" name="Google Shape;2744;p43"/>
          <p:cNvSpPr txBox="1"/>
          <p:nvPr/>
        </p:nvSpPr>
        <p:spPr>
          <a:xfrm>
            <a:off x="3034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5" name="Google Shape;2745;p43"/>
          <p:cNvSpPr txBox="1"/>
          <p:nvPr/>
        </p:nvSpPr>
        <p:spPr>
          <a:xfrm>
            <a:off x="34550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6" name="Google Shape;2746;p43"/>
          <p:cNvSpPr txBox="1"/>
          <p:nvPr/>
        </p:nvSpPr>
        <p:spPr>
          <a:xfrm>
            <a:off x="385910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7" name="Google Shape;2747;p43"/>
          <p:cNvSpPr txBox="1"/>
          <p:nvPr/>
        </p:nvSpPr>
        <p:spPr>
          <a:xfrm>
            <a:off x="42715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8" name="Google Shape;2748;p43"/>
          <p:cNvSpPr txBox="1"/>
          <p:nvPr/>
        </p:nvSpPr>
        <p:spPr>
          <a:xfrm>
            <a:off x="46840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9" name="Google Shape;2749;p43"/>
          <p:cNvSpPr txBox="1"/>
          <p:nvPr/>
        </p:nvSpPr>
        <p:spPr>
          <a:xfrm>
            <a:off x="5088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50" name="Google Shape;2750;p43"/>
          <p:cNvSpPr txBox="1"/>
          <p:nvPr/>
        </p:nvSpPr>
        <p:spPr>
          <a:xfrm>
            <a:off x="55090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51" name="Google Shape;2751;p43"/>
          <p:cNvSpPr txBox="1"/>
          <p:nvPr/>
        </p:nvSpPr>
        <p:spPr>
          <a:xfrm>
            <a:off x="59046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52" name="Google Shape;2752;p43"/>
          <p:cNvSpPr txBox="1"/>
          <p:nvPr/>
        </p:nvSpPr>
        <p:spPr>
          <a:xfrm>
            <a:off x="63171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pic>
        <p:nvPicPr>
          <p:cNvPr id="2757" name="Google Shape;2757;p44"/>
          <p:cNvPicPr preferRelativeResize="0"/>
          <p:nvPr/>
        </p:nvPicPr>
        <p:blipFill>
          <a:blip r:embed="rId1"/>
          <a:stretch>
            <a:fillRect/>
          </a:stretch>
        </p:blipFill>
        <p:spPr>
          <a:xfrm>
            <a:off x="2514600" y="1967574"/>
            <a:ext cx="4114801" cy="1109405"/>
          </a:xfrm>
          <a:prstGeom prst="rect">
            <a:avLst/>
          </a:prstGeom>
          <a:noFill/>
          <a:ln>
            <a:noFill/>
          </a:ln>
        </p:spPr>
      </p:pic>
      <p:sp>
        <p:nvSpPr>
          <p:cNvPr id="2758" name="Google Shape;2758;p44"/>
          <p:cNvSpPr txBox="1"/>
          <p:nvPr/>
        </p:nvSpPr>
        <p:spPr>
          <a:xfrm>
            <a:off x="24707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59" name="Google Shape;2759;p44"/>
          <p:cNvSpPr txBox="1"/>
          <p:nvPr/>
        </p:nvSpPr>
        <p:spPr>
          <a:xfrm>
            <a:off x="2866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0" name="Google Shape;2760;p44"/>
          <p:cNvSpPr txBox="1"/>
          <p:nvPr/>
        </p:nvSpPr>
        <p:spPr>
          <a:xfrm>
            <a:off x="32873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1" name="Google Shape;2761;p44"/>
          <p:cNvSpPr txBox="1"/>
          <p:nvPr/>
        </p:nvSpPr>
        <p:spPr>
          <a:xfrm>
            <a:off x="369138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2" name="Google Shape;2762;p44"/>
          <p:cNvSpPr txBox="1"/>
          <p:nvPr/>
        </p:nvSpPr>
        <p:spPr>
          <a:xfrm>
            <a:off x="41038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3" name="Google Shape;2763;p44"/>
          <p:cNvSpPr txBox="1"/>
          <p:nvPr/>
        </p:nvSpPr>
        <p:spPr>
          <a:xfrm>
            <a:off x="45163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4" name="Google Shape;2764;p44"/>
          <p:cNvSpPr txBox="1"/>
          <p:nvPr/>
        </p:nvSpPr>
        <p:spPr>
          <a:xfrm>
            <a:off x="4920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5" name="Google Shape;2765;p44"/>
          <p:cNvSpPr txBox="1"/>
          <p:nvPr/>
        </p:nvSpPr>
        <p:spPr>
          <a:xfrm>
            <a:off x="53413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6" name="Google Shape;2766;p44"/>
          <p:cNvSpPr txBox="1"/>
          <p:nvPr/>
        </p:nvSpPr>
        <p:spPr>
          <a:xfrm>
            <a:off x="57369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7" name="Google Shape;2767;p44"/>
          <p:cNvSpPr txBox="1"/>
          <p:nvPr/>
        </p:nvSpPr>
        <p:spPr>
          <a:xfrm>
            <a:off x="61494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8" name="Google Shape;2768;p44"/>
          <p:cNvSpPr txBox="1"/>
          <p:nvPr/>
        </p:nvSpPr>
        <p:spPr>
          <a:xfrm>
            <a:off x="2200750" y="21640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S7</a:t>
            </a:r>
            <a:endParaRPr sz="1000" b="1"/>
          </a:p>
        </p:txBody>
      </p:sp>
      <p:sp>
        <p:nvSpPr>
          <p:cNvPr id="2769" name="Google Shape;2769;p44"/>
          <p:cNvSpPr txBox="1"/>
          <p:nvPr/>
        </p:nvSpPr>
        <p:spPr>
          <a:xfrm>
            <a:off x="2200750" y="25717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S8</a:t>
            </a:r>
            <a:endParaRPr sz="10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pic>
        <p:nvPicPr>
          <p:cNvPr id="2774" name="Google Shape;2774;p45"/>
          <p:cNvPicPr preferRelativeResize="0"/>
          <p:nvPr/>
        </p:nvPicPr>
        <p:blipFill>
          <a:blip r:embed="rId1"/>
          <a:stretch>
            <a:fillRect/>
          </a:stretch>
        </p:blipFill>
        <p:spPr>
          <a:xfrm>
            <a:off x="2801100" y="128975"/>
            <a:ext cx="3780924" cy="918715"/>
          </a:xfrm>
          <a:prstGeom prst="rect">
            <a:avLst/>
          </a:prstGeom>
          <a:noFill/>
          <a:ln>
            <a:noFill/>
          </a:ln>
        </p:spPr>
      </p:pic>
      <p:sp>
        <p:nvSpPr>
          <p:cNvPr id="2775" name="Google Shape;2775;p45"/>
          <p:cNvSpPr txBox="1"/>
          <p:nvPr/>
        </p:nvSpPr>
        <p:spPr>
          <a:xfrm>
            <a:off x="273098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76" name="Google Shape;2776;p45"/>
          <p:cNvSpPr txBox="1"/>
          <p:nvPr/>
        </p:nvSpPr>
        <p:spPr>
          <a:xfrm>
            <a:off x="309749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77" name="Google Shape;2777;p45"/>
          <p:cNvSpPr txBox="1"/>
          <p:nvPr/>
        </p:nvSpPr>
        <p:spPr>
          <a:xfrm>
            <a:off x="348739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78" name="Google Shape;2778;p45"/>
          <p:cNvSpPr txBox="1"/>
          <p:nvPr/>
        </p:nvSpPr>
        <p:spPr>
          <a:xfrm>
            <a:off x="386171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79" name="Google Shape;2779;p45"/>
          <p:cNvSpPr txBox="1"/>
          <p:nvPr/>
        </p:nvSpPr>
        <p:spPr>
          <a:xfrm>
            <a:off x="424381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0" name="Google Shape;2780;p45"/>
          <p:cNvSpPr txBox="1"/>
          <p:nvPr/>
        </p:nvSpPr>
        <p:spPr>
          <a:xfrm>
            <a:off x="4625931"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1" name="Google Shape;2781;p45"/>
          <p:cNvSpPr txBox="1"/>
          <p:nvPr/>
        </p:nvSpPr>
        <p:spPr>
          <a:xfrm>
            <a:off x="500022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2" name="Google Shape;2782;p45"/>
          <p:cNvSpPr txBox="1"/>
          <p:nvPr/>
        </p:nvSpPr>
        <p:spPr>
          <a:xfrm>
            <a:off x="539015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3" name="Google Shape;2783;p45"/>
          <p:cNvSpPr txBox="1"/>
          <p:nvPr/>
        </p:nvSpPr>
        <p:spPr>
          <a:xfrm>
            <a:off x="5756639"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4" name="Google Shape;2784;p45"/>
          <p:cNvSpPr txBox="1"/>
          <p:nvPr/>
        </p:nvSpPr>
        <p:spPr>
          <a:xfrm>
            <a:off x="6138737" y="831611"/>
            <a:ext cx="5157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5" name="Google Shape;2785;p45"/>
          <p:cNvSpPr txBox="1"/>
          <p:nvPr/>
        </p:nvSpPr>
        <p:spPr>
          <a:xfrm>
            <a:off x="2489563" y="251421"/>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S7</a:t>
            </a:r>
            <a:endParaRPr sz="900" b="1">
              <a:latin typeface="Times New Roman" panose="02020603050405020304"/>
              <a:ea typeface="Times New Roman" panose="02020603050405020304"/>
              <a:cs typeface="Times New Roman" panose="02020603050405020304"/>
              <a:sym typeface="Times New Roman" panose="02020603050405020304"/>
            </a:endParaRPr>
          </a:p>
        </p:txBody>
      </p:sp>
      <p:sp>
        <p:nvSpPr>
          <p:cNvPr id="2786" name="Google Shape;2786;p45"/>
          <p:cNvSpPr txBox="1"/>
          <p:nvPr/>
        </p:nvSpPr>
        <p:spPr>
          <a:xfrm>
            <a:off x="2489563" y="591776"/>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S8</a:t>
            </a:r>
            <a:endParaRPr sz="9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2787" name="Google Shape;2787;p45"/>
          <p:cNvPicPr preferRelativeResize="0"/>
          <p:nvPr/>
        </p:nvPicPr>
        <p:blipFill>
          <a:blip r:embed="rId2"/>
          <a:stretch>
            <a:fillRect/>
          </a:stretch>
        </p:blipFill>
        <p:spPr>
          <a:xfrm>
            <a:off x="2820241" y="2193017"/>
            <a:ext cx="3742627" cy="760283"/>
          </a:xfrm>
          <a:prstGeom prst="rect">
            <a:avLst/>
          </a:prstGeom>
          <a:noFill/>
          <a:ln>
            <a:noFill/>
          </a:ln>
        </p:spPr>
      </p:pic>
      <p:pic>
        <p:nvPicPr>
          <p:cNvPr id="2788" name="Google Shape;2788;p45"/>
          <p:cNvPicPr preferRelativeResize="0"/>
          <p:nvPr/>
        </p:nvPicPr>
        <p:blipFill>
          <a:blip r:embed="rId3"/>
          <a:stretch>
            <a:fillRect/>
          </a:stretch>
        </p:blipFill>
        <p:spPr>
          <a:xfrm>
            <a:off x="2820241" y="1294500"/>
            <a:ext cx="3742626" cy="760284"/>
          </a:xfrm>
          <a:prstGeom prst="rect">
            <a:avLst/>
          </a:prstGeom>
          <a:noFill/>
          <a:ln>
            <a:noFill/>
          </a:ln>
        </p:spPr>
      </p:pic>
      <p:pic>
        <p:nvPicPr>
          <p:cNvPr id="2789" name="Google Shape;2789;p45"/>
          <p:cNvPicPr preferRelativeResize="0"/>
          <p:nvPr/>
        </p:nvPicPr>
        <p:blipFill>
          <a:blip r:embed="rId4"/>
          <a:stretch>
            <a:fillRect/>
          </a:stretch>
        </p:blipFill>
        <p:spPr>
          <a:xfrm>
            <a:off x="2820241" y="3091533"/>
            <a:ext cx="3742628" cy="760283"/>
          </a:xfrm>
          <a:prstGeom prst="rect">
            <a:avLst/>
          </a:prstGeom>
          <a:noFill/>
          <a:ln>
            <a:noFill/>
          </a:ln>
        </p:spPr>
      </p:pic>
      <p:sp>
        <p:nvSpPr>
          <p:cNvPr id="2790" name="Google Shape;2790;p45"/>
          <p:cNvSpPr txBox="1"/>
          <p:nvPr/>
        </p:nvSpPr>
        <p:spPr>
          <a:xfrm>
            <a:off x="2213938" y="1480375"/>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1</a:t>
            </a:r>
            <a:r>
              <a:rPr lang="en-GB" sz="1300"/>
              <a:t> </a:t>
            </a:r>
            <a:endParaRPr sz="1300"/>
          </a:p>
        </p:txBody>
      </p:sp>
      <p:sp>
        <p:nvSpPr>
          <p:cNvPr id="2791" name="Google Shape;2791;p45"/>
          <p:cNvSpPr txBox="1"/>
          <p:nvPr/>
        </p:nvSpPr>
        <p:spPr>
          <a:xfrm rot="-1311944">
            <a:off x="2420055" y="1311959"/>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2" name="Google Shape;2792;p45"/>
          <p:cNvSpPr txBox="1"/>
          <p:nvPr/>
        </p:nvSpPr>
        <p:spPr>
          <a:xfrm rot="-1313459">
            <a:off x="2418708" y="1740558"/>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2793" name="Google Shape;2793;p45"/>
          <p:cNvPicPr preferRelativeResize="0"/>
          <p:nvPr/>
        </p:nvPicPr>
        <p:blipFill>
          <a:blip r:embed="rId5"/>
          <a:stretch>
            <a:fillRect/>
          </a:stretch>
        </p:blipFill>
        <p:spPr>
          <a:xfrm>
            <a:off x="2820241" y="3982019"/>
            <a:ext cx="3742626" cy="768315"/>
          </a:xfrm>
          <a:prstGeom prst="rect">
            <a:avLst/>
          </a:prstGeom>
          <a:noFill/>
          <a:ln>
            <a:noFill/>
          </a:ln>
        </p:spPr>
      </p:pic>
      <p:sp>
        <p:nvSpPr>
          <p:cNvPr id="2794" name="Google Shape;2794;p45"/>
          <p:cNvSpPr txBox="1"/>
          <p:nvPr/>
        </p:nvSpPr>
        <p:spPr>
          <a:xfrm>
            <a:off x="278194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5" name="Google Shape;2795;p45"/>
          <p:cNvSpPr txBox="1"/>
          <p:nvPr/>
        </p:nvSpPr>
        <p:spPr>
          <a:xfrm>
            <a:off x="314181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6" name="Google Shape;2796;p45"/>
          <p:cNvSpPr txBox="1"/>
          <p:nvPr/>
        </p:nvSpPr>
        <p:spPr>
          <a:xfrm>
            <a:off x="352464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7" name="Google Shape;2797;p45"/>
          <p:cNvSpPr txBox="1"/>
          <p:nvPr/>
        </p:nvSpPr>
        <p:spPr>
          <a:xfrm>
            <a:off x="3892172"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8" name="Google Shape;2798;p45"/>
          <p:cNvSpPr txBox="1"/>
          <p:nvPr/>
        </p:nvSpPr>
        <p:spPr>
          <a:xfrm>
            <a:off x="426733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9" name="Google Shape;2799;p45"/>
          <p:cNvSpPr txBox="1"/>
          <p:nvPr/>
        </p:nvSpPr>
        <p:spPr>
          <a:xfrm>
            <a:off x="46425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0" name="Google Shape;2800;p45"/>
          <p:cNvSpPr txBox="1"/>
          <p:nvPr/>
        </p:nvSpPr>
        <p:spPr>
          <a:xfrm>
            <a:off x="501003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1" name="Google Shape;2801;p45"/>
          <p:cNvSpPr txBox="1"/>
          <p:nvPr/>
        </p:nvSpPr>
        <p:spPr>
          <a:xfrm>
            <a:off x="5392887"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2" name="Google Shape;2802;p45"/>
          <p:cNvSpPr txBox="1"/>
          <p:nvPr/>
        </p:nvSpPr>
        <p:spPr>
          <a:xfrm>
            <a:off x="57527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3" name="Google Shape;2803;p45"/>
          <p:cNvSpPr txBox="1"/>
          <p:nvPr/>
        </p:nvSpPr>
        <p:spPr>
          <a:xfrm>
            <a:off x="6127875" y="4673975"/>
            <a:ext cx="5238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4" name="Google Shape;2804;p45"/>
          <p:cNvSpPr txBox="1"/>
          <p:nvPr/>
        </p:nvSpPr>
        <p:spPr>
          <a:xfrm>
            <a:off x="3813914" y="9866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(a) Inter-Subject Variations</a:t>
            </a:r>
            <a:endParaRPr sz="400" b="1">
              <a:latin typeface="Times New Roman" panose="02020603050405020304"/>
              <a:ea typeface="Times New Roman" panose="02020603050405020304"/>
              <a:cs typeface="Times New Roman" panose="02020603050405020304"/>
              <a:sym typeface="Times New Roman" panose="02020603050405020304"/>
            </a:endParaRPr>
          </a:p>
        </p:txBody>
      </p:sp>
      <p:sp>
        <p:nvSpPr>
          <p:cNvPr id="2805" name="Google Shape;2805;p45"/>
          <p:cNvSpPr txBox="1"/>
          <p:nvPr/>
        </p:nvSpPr>
        <p:spPr>
          <a:xfrm>
            <a:off x="3807814" y="48204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(b) Intra-Subject Variations</a:t>
            </a:r>
            <a:endParaRPr sz="400" b="1">
              <a:latin typeface="Times New Roman" panose="02020603050405020304"/>
              <a:ea typeface="Times New Roman" panose="02020603050405020304"/>
              <a:cs typeface="Times New Roman" panose="02020603050405020304"/>
              <a:sym typeface="Times New Roman" panose="02020603050405020304"/>
            </a:endParaRPr>
          </a:p>
        </p:txBody>
      </p:sp>
      <p:sp>
        <p:nvSpPr>
          <p:cNvPr id="2806" name="Google Shape;2806;p45"/>
          <p:cNvSpPr txBox="1"/>
          <p:nvPr/>
        </p:nvSpPr>
        <p:spPr>
          <a:xfrm>
            <a:off x="2213938" y="2358763"/>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2</a:t>
            </a:r>
            <a:r>
              <a:rPr lang="en-GB" sz="1300"/>
              <a:t> </a:t>
            </a:r>
            <a:endParaRPr sz="1300"/>
          </a:p>
        </p:txBody>
      </p:sp>
      <p:sp>
        <p:nvSpPr>
          <p:cNvPr id="2807" name="Google Shape;2807;p45"/>
          <p:cNvSpPr txBox="1"/>
          <p:nvPr/>
        </p:nvSpPr>
        <p:spPr>
          <a:xfrm rot="-1311944">
            <a:off x="2420055" y="2190346"/>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8" name="Google Shape;2808;p45"/>
          <p:cNvSpPr txBox="1"/>
          <p:nvPr/>
        </p:nvSpPr>
        <p:spPr>
          <a:xfrm rot="-1313459">
            <a:off x="2418708" y="2618945"/>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9" name="Google Shape;2809;p45"/>
          <p:cNvSpPr txBox="1"/>
          <p:nvPr/>
        </p:nvSpPr>
        <p:spPr>
          <a:xfrm>
            <a:off x="2213938" y="328623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3</a:t>
            </a:r>
            <a:r>
              <a:rPr lang="en-GB" sz="1300"/>
              <a:t> </a:t>
            </a:r>
            <a:endParaRPr sz="1300"/>
          </a:p>
        </p:txBody>
      </p:sp>
      <p:sp>
        <p:nvSpPr>
          <p:cNvPr id="2810" name="Google Shape;2810;p45"/>
          <p:cNvSpPr txBox="1"/>
          <p:nvPr/>
        </p:nvSpPr>
        <p:spPr>
          <a:xfrm rot="-1311944">
            <a:off x="2420055" y="311782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11" name="Google Shape;2811;p45"/>
          <p:cNvSpPr txBox="1"/>
          <p:nvPr/>
        </p:nvSpPr>
        <p:spPr>
          <a:xfrm rot="-1313459">
            <a:off x="2418708" y="354642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12" name="Google Shape;2812;p45"/>
          <p:cNvSpPr txBox="1"/>
          <p:nvPr/>
        </p:nvSpPr>
        <p:spPr>
          <a:xfrm>
            <a:off x="2213938" y="419358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4</a:t>
            </a:r>
            <a:r>
              <a:rPr lang="en-GB" sz="1300"/>
              <a:t> </a:t>
            </a:r>
            <a:endParaRPr sz="1300"/>
          </a:p>
        </p:txBody>
      </p:sp>
      <p:sp>
        <p:nvSpPr>
          <p:cNvPr id="2813" name="Google Shape;2813;p45"/>
          <p:cNvSpPr txBox="1"/>
          <p:nvPr/>
        </p:nvSpPr>
        <p:spPr>
          <a:xfrm rot="-1311944">
            <a:off x="2420055" y="402517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14" name="Google Shape;2814;p45"/>
          <p:cNvSpPr txBox="1"/>
          <p:nvPr/>
        </p:nvSpPr>
        <p:spPr>
          <a:xfrm rot="-1313459">
            <a:off x="2418708" y="445377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pic>
        <p:nvPicPr>
          <p:cNvPr id="2819" name="Google Shape;2819;p46"/>
          <p:cNvPicPr preferRelativeResize="0"/>
          <p:nvPr/>
        </p:nvPicPr>
        <p:blipFill>
          <a:blip r:embed="rId1"/>
          <a:stretch>
            <a:fillRect/>
          </a:stretch>
        </p:blipFill>
        <p:spPr>
          <a:xfrm>
            <a:off x="3033408" y="65350"/>
            <a:ext cx="3753708" cy="975777"/>
          </a:xfrm>
          <a:prstGeom prst="rect">
            <a:avLst/>
          </a:prstGeom>
          <a:noFill/>
          <a:ln>
            <a:noFill/>
          </a:ln>
        </p:spPr>
      </p:pic>
      <p:sp>
        <p:nvSpPr>
          <p:cNvPr id="2820" name="Google Shape;2820;p46"/>
          <p:cNvSpPr txBox="1"/>
          <p:nvPr/>
        </p:nvSpPr>
        <p:spPr>
          <a:xfrm>
            <a:off x="299341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1" name="Google Shape;2821;p46"/>
          <p:cNvSpPr txBox="1"/>
          <p:nvPr/>
        </p:nvSpPr>
        <p:spPr>
          <a:xfrm>
            <a:off x="335434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2" name="Google Shape;2822;p46"/>
          <p:cNvSpPr txBox="1"/>
          <p:nvPr/>
        </p:nvSpPr>
        <p:spPr>
          <a:xfrm>
            <a:off x="373831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3" name="Google Shape;2823;p46"/>
          <p:cNvSpPr txBox="1"/>
          <p:nvPr/>
        </p:nvSpPr>
        <p:spPr>
          <a:xfrm>
            <a:off x="410692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4" name="Google Shape;2824;p46"/>
          <p:cNvSpPr txBox="1"/>
          <p:nvPr/>
        </p:nvSpPr>
        <p:spPr>
          <a:xfrm>
            <a:off x="4483206"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5" name="Google Shape;2825;p46"/>
          <p:cNvSpPr txBox="1"/>
          <p:nvPr/>
        </p:nvSpPr>
        <p:spPr>
          <a:xfrm>
            <a:off x="485950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6" name="Google Shape;2826;p46"/>
          <p:cNvSpPr txBox="1"/>
          <p:nvPr/>
        </p:nvSpPr>
        <p:spPr>
          <a:xfrm>
            <a:off x="5228100"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7" name="Google Shape;2827;p46"/>
          <p:cNvSpPr txBox="1"/>
          <p:nvPr/>
        </p:nvSpPr>
        <p:spPr>
          <a:xfrm>
            <a:off x="561208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8" name="Google Shape;2828;p46"/>
          <p:cNvSpPr txBox="1"/>
          <p:nvPr/>
        </p:nvSpPr>
        <p:spPr>
          <a:xfrm>
            <a:off x="5972994"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9" name="Google Shape;2829;p46"/>
          <p:cNvSpPr txBox="1"/>
          <p:nvPr/>
        </p:nvSpPr>
        <p:spPr>
          <a:xfrm>
            <a:off x="634927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30" name="Google Shape;2830;p46"/>
          <p:cNvSpPr txBox="1"/>
          <p:nvPr/>
        </p:nvSpPr>
        <p:spPr>
          <a:xfrm>
            <a:off x="2747100" y="238160"/>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S7</a:t>
            </a:r>
            <a:endParaRPr sz="1000" b="1"/>
          </a:p>
        </p:txBody>
      </p:sp>
      <p:sp>
        <p:nvSpPr>
          <p:cNvPr id="2831" name="Google Shape;2831;p46"/>
          <p:cNvSpPr txBox="1"/>
          <p:nvPr/>
        </p:nvSpPr>
        <p:spPr>
          <a:xfrm>
            <a:off x="2747100" y="596752"/>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S8</a:t>
            </a:r>
            <a:endParaRPr sz="1000" b="1"/>
          </a:p>
        </p:txBody>
      </p:sp>
      <p:pic>
        <p:nvPicPr>
          <p:cNvPr id="2832" name="Google Shape;2832;p46"/>
          <p:cNvPicPr preferRelativeResize="0"/>
          <p:nvPr/>
        </p:nvPicPr>
        <p:blipFill>
          <a:blip r:embed="rId2"/>
          <a:stretch>
            <a:fillRect/>
          </a:stretch>
        </p:blipFill>
        <p:spPr>
          <a:xfrm>
            <a:off x="3075168" y="2140546"/>
            <a:ext cx="3711116" cy="688744"/>
          </a:xfrm>
          <a:prstGeom prst="rect">
            <a:avLst/>
          </a:prstGeom>
          <a:noFill/>
          <a:ln>
            <a:noFill/>
          </a:ln>
        </p:spPr>
      </p:pic>
      <p:pic>
        <p:nvPicPr>
          <p:cNvPr id="2833" name="Google Shape;2833;p46"/>
          <p:cNvPicPr preferRelativeResize="0"/>
          <p:nvPr/>
        </p:nvPicPr>
        <p:blipFill>
          <a:blip r:embed="rId3"/>
          <a:stretch>
            <a:fillRect/>
          </a:stretch>
        </p:blipFill>
        <p:spPr>
          <a:xfrm>
            <a:off x="3075168" y="1326575"/>
            <a:ext cx="3711114" cy="688744"/>
          </a:xfrm>
          <a:prstGeom prst="rect">
            <a:avLst/>
          </a:prstGeom>
          <a:noFill/>
          <a:ln>
            <a:noFill/>
          </a:ln>
        </p:spPr>
      </p:pic>
      <p:pic>
        <p:nvPicPr>
          <p:cNvPr id="2834" name="Google Shape;2834;p46"/>
          <p:cNvPicPr preferRelativeResize="0"/>
          <p:nvPr/>
        </p:nvPicPr>
        <p:blipFill>
          <a:blip r:embed="rId4"/>
          <a:stretch>
            <a:fillRect/>
          </a:stretch>
        </p:blipFill>
        <p:spPr>
          <a:xfrm>
            <a:off x="3075168" y="2954516"/>
            <a:ext cx="3711115" cy="688744"/>
          </a:xfrm>
          <a:prstGeom prst="rect">
            <a:avLst/>
          </a:prstGeom>
          <a:noFill/>
          <a:ln>
            <a:noFill/>
          </a:ln>
        </p:spPr>
      </p:pic>
      <p:sp>
        <p:nvSpPr>
          <p:cNvPr id="2835" name="Google Shape;2835;p46"/>
          <p:cNvSpPr txBox="1"/>
          <p:nvPr/>
        </p:nvSpPr>
        <p:spPr>
          <a:xfrm>
            <a:off x="2387925" y="1514414"/>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r>
              <a:rPr lang="en-GB"/>
              <a:t> </a:t>
            </a:r>
            <a:endParaRPr lang="en-GB"/>
          </a:p>
        </p:txBody>
      </p:sp>
      <p:sp>
        <p:nvSpPr>
          <p:cNvPr id="2836" name="Google Shape;2836;p46"/>
          <p:cNvSpPr txBox="1"/>
          <p:nvPr/>
        </p:nvSpPr>
        <p:spPr>
          <a:xfrm rot="-1208045">
            <a:off x="2690787" y="1411785"/>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37" name="Google Shape;2837;p46"/>
          <p:cNvSpPr txBox="1"/>
          <p:nvPr/>
        </p:nvSpPr>
        <p:spPr>
          <a:xfrm rot="-1208178">
            <a:off x="2693331" y="1745043"/>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38" name="Google Shape;2838;p46"/>
          <p:cNvSpPr txBox="1"/>
          <p:nvPr/>
        </p:nvSpPr>
        <p:spPr>
          <a:xfrm>
            <a:off x="2387925" y="2314580"/>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r>
              <a:rPr lang="en-GB"/>
              <a:t> </a:t>
            </a:r>
            <a:endParaRPr lang="en-GB"/>
          </a:p>
        </p:txBody>
      </p:sp>
      <p:sp>
        <p:nvSpPr>
          <p:cNvPr id="2839" name="Google Shape;2839;p46"/>
          <p:cNvSpPr txBox="1"/>
          <p:nvPr/>
        </p:nvSpPr>
        <p:spPr>
          <a:xfrm rot="-1208045">
            <a:off x="2690787" y="2211952"/>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0" name="Google Shape;2840;p46"/>
          <p:cNvSpPr txBox="1"/>
          <p:nvPr/>
        </p:nvSpPr>
        <p:spPr>
          <a:xfrm rot="-1208178">
            <a:off x="2693331" y="2545209"/>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1" name="Google Shape;2841;p46"/>
          <p:cNvSpPr txBox="1"/>
          <p:nvPr/>
        </p:nvSpPr>
        <p:spPr>
          <a:xfrm>
            <a:off x="2387925" y="3142355"/>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r>
              <a:rPr lang="en-GB"/>
              <a:t> </a:t>
            </a:r>
            <a:endParaRPr lang="en-GB"/>
          </a:p>
        </p:txBody>
      </p:sp>
      <p:sp>
        <p:nvSpPr>
          <p:cNvPr id="2842" name="Google Shape;2842;p46"/>
          <p:cNvSpPr txBox="1"/>
          <p:nvPr/>
        </p:nvSpPr>
        <p:spPr>
          <a:xfrm rot="-1208045">
            <a:off x="2690787" y="303972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3" name="Google Shape;2843;p46"/>
          <p:cNvSpPr txBox="1"/>
          <p:nvPr/>
        </p:nvSpPr>
        <p:spPr>
          <a:xfrm rot="-1208178">
            <a:off x="2693331" y="337298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4" name="Google Shape;2844;p46"/>
          <p:cNvSpPr txBox="1"/>
          <p:nvPr/>
        </p:nvSpPr>
        <p:spPr>
          <a:xfrm>
            <a:off x="2387925" y="3956326"/>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r>
              <a:rPr lang="en-GB"/>
              <a:t> </a:t>
            </a:r>
            <a:endParaRPr lang="en-GB"/>
          </a:p>
        </p:txBody>
      </p:sp>
      <p:sp>
        <p:nvSpPr>
          <p:cNvPr id="2845" name="Google Shape;2845;p46"/>
          <p:cNvSpPr txBox="1"/>
          <p:nvPr/>
        </p:nvSpPr>
        <p:spPr>
          <a:xfrm rot="-1208045">
            <a:off x="2690787" y="385369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6" name="Google Shape;2846;p46"/>
          <p:cNvSpPr txBox="1"/>
          <p:nvPr/>
        </p:nvSpPr>
        <p:spPr>
          <a:xfrm rot="-1208178">
            <a:off x="2693331" y="418695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2847" name="Google Shape;2847;p46"/>
          <p:cNvPicPr preferRelativeResize="0"/>
          <p:nvPr/>
        </p:nvPicPr>
        <p:blipFill>
          <a:blip r:embed="rId5"/>
          <a:stretch>
            <a:fillRect/>
          </a:stretch>
        </p:blipFill>
        <p:spPr>
          <a:xfrm>
            <a:off x="3075168" y="3761211"/>
            <a:ext cx="3711114" cy="696021"/>
          </a:xfrm>
          <a:prstGeom prst="rect">
            <a:avLst/>
          </a:prstGeom>
          <a:noFill/>
          <a:ln>
            <a:noFill/>
          </a:ln>
        </p:spPr>
      </p:pic>
      <p:sp>
        <p:nvSpPr>
          <p:cNvPr id="2848" name="Google Shape;2848;p46"/>
          <p:cNvSpPr txBox="1"/>
          <p:nvPr/>
        </p:nvSpPr>
        <p:spPr>
          <a:xfrm>
            <a:off x="3037198"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9" name="Google Shape;2849;p46"/>
          <p:cNvSpPr txBox="1"/>
          <p:nvPr/>
        </p:nvSpPr>
        <p:spPr>
          <a:xfrm>
            <a:off x="339403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0" name="Google Shape;2850;p46"/>
          <p:cNvSpPr txBox="1"/>
          <p:nvPr/>
        </p:nvSpPr>
        <p:spPr>
          <a:xfrm>
            <a:off x="3773640"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1" name="Google Shape;2851;p46"/>
          <p:cNvSpPr txBox="1"/>
          <p:nvPr/>
        </p:nvSpPr>
        <p:spPr>
          <a:xfrm>
            <a:off x="413807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2" name="Google Shape;2852;p46"/>
          <p:cNvSpPr txBox="1"/>
          <p:nvPr/>
        </p:nvSpPr>
        <p:spPr>
          <a:xfrm>
            <a:off x="4510082"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3" name="Google Shape;2853;p46"/>
          <p:cNvSpPr txBox="1"/>
          <p:nvPr/>
        </p:nvSpPr>
        <p:spPr>
          <a:xfrm>
            <a:off x="488211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4" name="Google Shape;2854;p46"/>
          <p:cNvSpPr txBox="1"/>
          <p:nvPr/>
        </p:nvSpPr>
        <p:spPr>
          <a:xfrm>
            <a:off x="524652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5" name="Google Shape;2855;p46"/>
          <p:cNvSpPr txBox="1"/>
          <p:nvPr/>
        </p:nvSpPr>
        <p:spPr>
          <a:xfrm>
            <a:off x="562615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6" name="Google Shape;2856;p46"/>
          <p:cNvSpPr txBox="1"/>
          <p:nvPr/>
        </p:nvSpPr>
        <p:spPr>
          <a:xfrm>
            <a:off x="5982965"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7" name="Google Shape;2857;p46"/>
          <p:cNvSpPr txBox="1"/>
          <p:nvPr/>
        </p:nvSpPr>
        <p:spPr>
          <a:xfrm>
            <a:off x="6354974"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8" name="Google Shape;2858;p46"/>
          <p:cNvSpPr txBox="1"/>
          <p:nvPr/>
        </p:nvSpPr>
        <p:spPr>
          <a:xfrm>
            <a:off x="4408075" y="1098700"/>
            <a:ext cx="748800" cy="19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pic>
        <p:nvPicPr>
          <p:cNvPr id="2863" name="Google Shape;2863;p47"/>
          <p:cNvPicPr preferRelativeResize="0"/>
          <p:nvPr/>
        </p:nvPicPr>
        <p:blipFill>
          <a:blip r:embed="rId1"/>
          <a:stretch>
            <a:fillRect/>
          </a:stretch>
        </p:blipFill>
        <p:spPr>
          <a:xfrm>
            <a:off x="-155525" y="309250"/>
            <a:ext cx="9144001" cy="48342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48"/>
          <p:cNvSpPr/>
          <p:nvPr/>
        </p:nvSpPr>
        <p:spPr>
          <a:xfrm flipH="1">
            <a:off x="3141700" y="361150"/>
            <a:ext cx="1057800" cy="1046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48"/>
          <p:cNvSpPr/>
          <p:nvPr/>
        </p:nvSpPr>
        <p:spPr>
          <a:xfrm flipH="1">
            <a:off x="2947522" y="491998"/>
            <a:ext cx="1057800" cy="1046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48"/>
          <p:cNvSpPr/>
          <p:nvPr/>
        </p:nvSpPr>
        <p:spPr>
          <a:xfrm flipH="1">
            <a:off x="2748673" y="607883"/>
            <a:ext cx="1057800" cy="10464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48"/>
          <p:cNvSpPr/>
          <p:nvPr/>
        </p:nvSpPr>
        <p:spPr>
          <a:xfrm flipH="1">
            <a:off x="2582705" y="770444"/>
            <a:ext cx="1057800" cy="10464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48"/>
          <p:cNvSpPr/>
          <p:nvPr/>
        </p:nvSpPr>
        <p:spPr>
          <a:xfrm flipH="1">
            <a:off x="2383801" y="915067"/>
            <a:ext cx="1057800" cy="10464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48"/>
          <p:cNvSpPr/>
          <p:nvPr/>
        </p:nvSpPr>
        <p:spPr>
          <a:xfrm>
            <a:off x="781300" y="2645000"/>
            <a:ext cx="7935000" cy="226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ERSP</a:t>
            </a:r>
            <a:endParaRPr lang="en-GB"/>
          </a:p>
        </p:txBody>
      </p:sp>
      <p:cxnSp>
        <p:nvCxnSpPr>
          <p:cNvPr id="2874" name="Google Shape;2874;p48"/>
          <p:cNvCxnSpPr/>
          <p:nvPr/>
        </p:nvCxnSpPr>
        <p:spPr>
          <a:xfrm>
            <a:off x="1281825" y="2645000"/>
            <a:ext cx="0" cy="2262600"/>
          </a:xfrm>
          <a:prstGeom prst="straightConnector1">
            <a:avLst/>
          </a:prstGeom>
          <a:noFill/>
          <a:ln w="9525" cap="flat" cmpd="sng">
            <a:solidFill>
              <a:schemeClr val="dk2"/>
            </a:solidFill>
            <a:prstDash val="solid"/>
            <a:round/>
            <a:headEnd type="none" w="med" len="med"/>
            <a:tailEnd type="none" w="med" len="med"/>
          </a:ln>
        </p:spPr>
      </p:cxnSp>
      <p:cxnSp>
        <p:nvCxnSpPr>
          <p:cNvPr id="2875" name="Google Shape;2875;p48"/>
          <p:cNvCxnSpPr/>
          <p:nvPr/>
        </p:nvCxnSpPr>
        <p:spPr>
          <a:xfrm>
            <a:off x="781300" y="4614575"/>
            <a:ext cx="7935000" cy="0"/>
          </a:xfrm>
          <a:prstGeom prst="straightConnector1">
            <a:avLst/>
          </a:prstGeom>
          <a:noFill/>
          <a:ln w="9525" cap="flat" cmpd="sng">
            <a:solidFill>
              <a:schemeClr val="dk2"/>
            </a:solidFill>
            <a:prstDash val="solid"/>
            <a:round/>
            <a:headEnd type="none" w="med" len="med"/>
            <a:tailEnd type="none" w="med" len="med"/>
          </a:ln>
        </p:spPr>
      </p:cxnSp>
      <p:sp>
        <p:nvSpPr>
          <p:cNvPr id="2876" name="Google Shape;2876;p48"/>
          <p:cNvSpPr txBox="1"/>
          <p:nvPr/>
        </p:nvSpPr>
        <p:spPr>
          <a:xfrm>
            <a:off x="4199500" y="45643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Time</a:t>
            </a:r>
            <a:endParaRPr lang="en-GB"/>
          </a:p>
        </p:txBody>
      </p:sp>
      <p:sp>
        <p:nvSpPr>
          <p:cNvPr id="2877" name="Google Shape;2877;p48"/>
          <p:cNvSpPr txBox="1"/>
          <p:nvPr/>
        </p:nvSpPr>
        <p:spPr>
          <a:xfrm rot="-5400000">
            <a:off x="455800" y="34412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Frequency</a:t>
            </a:r>
            <a:endParaRPr lang="en-GB"/>
          </a:p>
        </p:txBody>
      </p:sp>
      <p:sp>
        <p:nvSpPr>
          <p:cNvPr id="2878" name="Google Shape;2878;p48"/>
          <p:cNvSpPr/>
          <p:nvPr/>
        </p:nvSpPr>
        <p:spPr>
          <a:xfrm>
            <a:off x="1432375" y="4272675"/>
            <a:ext cx="7088700" cy="2916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Delta</a:t>
            </a:r>
            <a:endParaRPr lang="en-GB"/>
          </a:p>
        </p:txBody>
      </p:sp>
      <p:sp>
        <p:nvSpPr>
          <p:cNvPr id="2879" name="Google Shape;2879;p48"/>
          <p:cNvSpPr/>
          <p:nvPr/>
        </p:nvSpPr>
        <p:spPr>
          <a:xfrm>
            <a:off x="1432375" y="3930775"/>
            <a:ext cx="7088700" cy="2916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Theta</a:t>
            </a:r>
            <a:endParaRPr lang="en-GB"/>
          </a:p>
        </p:txBody>
      </p:sp>
      <p:sp>
        <p:nvSpPr>
          <p:cNvPr id="2880" name="Google Shape;2880;p48"/>
          <p:cNvSpPr/>
          <p:nvPr/>
        </p:nvSpPr>
        <p:spPr>
          <a:xfrm>
            <a:off x="1432375" y="3588875"/>
            <a:ext cx="7088700" cy="2916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Alpha</a:t>
            </a:r>
            <a:endParaRPr lang="en-GB"/>
          </a:p>
        </p:txBody>
      </p:sp>
      <p:sp>
        <p:nvSpPr>
          <p:cNvPr id="2881" name="Google Shape;2881;p48"/>
          <p:cNvSpPr/>
          <p:nvPr/>
        </p:nvSpPr>
        <p:spPr>
          <a:xfrm>
            <a:off x="1432375" y="3198250"/>
            <a:ext cx="7088700" cy="291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Beta</a:t>
            </a:r>
            <a:endParaRPr lang="en-GB"/>
          </a:p>
        </p:txBody>
      </p:sp>
      <p:sp>
        <p:nvSpPr>
          <p:cNvPr id="2882" name="Google Shape;2882;p48"/>
          <p:cNvSpPr/>
          <p:nvPr/>
        </p:nvSpPr>
        <p:spPr>
          <a:xfrm>
            <a:off x="1432375" y="2800313"/>
            <a:ext cx="7088700" cy="291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Gamma</a:t>
            </a:r>
            <a:endParaRPr lang="en-GB"/>
          </a:p>
        </p:txBody>
      </p:sp>
      <p:cxnSp>
        <p:nvCxnSpPr>
          <p:cNvPr id="2883" name="Google Shape;2883;p48"/>
          <p:cNvCxnSpPr/>
          <p:nvPr/>
        </p:nvCxnSpPr>
        <p:spPr>
          <a:xfrm>
            <a:off x="2392700" y="4915625"/>
            <a:ext cx="0" cy="0"/>
          </a:xfrm>
          <a:prstGeom prst="straightConnector1">
            <a:avLst/>
          </a:prstGeom>
          <a:noFill/>
          <a:ln w="9525" cap="flat" cmpd="sng">
            <a:solidFill>
              <a:schemeClr val="dk2"/>
            </a:solidFill>
            <a:prstDash val="solid"/>
            <a:round/>
            <a:headEnd type="none" w="med" len="med"/>
            <a:tailEnd type="none" w="med" len="med"/>
          </a:ln>
        </p:spPr>
      </p:cxnSp>
      <p:cxnSp>
        <p:nvCxnSpPr>
          <p:cNvPr id="2884" name="Google Shape;2884;p48"/>
          <p:cNvCxnSpPr/>
          <p:nvPr/>
        </p:nvCxnSpPr>
        <p:spPr>
          <a:xfrm rot="10800000">
            <a:off x="2697975" y="2800325"/>
            <a:ext cx="0" cy="1764000"/>
          </a:xfrm>
          <a:prstGeom prst="straightConnector1">
            <a:avLst/>
          </a:prstGeom>
          <a:noFill/>
          <a:ln w="19050" cap="flat" cmpd="sng">
            <a:solidFill>
              <a:schemeClr val="dk1"/>
            </a:solidFill>
            <a:prstDash val="solid"/>
            <a:round/>
            <a:headEnd type="none" w="med" len="med"/>
            <a:tailEnd type="none" w="med" len="med"/>
          </a:ln>
        </p:spPr>
      </p:cxnSp>
      <p:cxnSp>
        <p:nvCxnSpPr>
          <p:cNvPr id="2885" name="Google Shape;2885;p48"/>
          <p:cNvCxnSpPr/>
          <p:nvPr/>
        </p:nvCxnSpPr>
        <p:spPr>
          <a:xfrm rot="10800000" flipH="1">
            <a:off x="2697975" y="2059438"/>
            <a:ext cx="268500" cy="642900"/>
          </a:xfrm>
          <a:prstGeom prst="straightConnector1">
            <a:avLst/>
          </a:prstGeom>
          <a:noFill/>
          <a:ln w="9525" cap="flat" cmpd="sng">
            <a:solidFill>
              <a:schemeClr val="dk1"/>
            </a:solidFill>
            <a:prstDash val="solid"/>
            <a:round/>
            <a:headEnd type="none" w="med" len="med"/>
            <a:tailEnd type="triangle" w="med" len="med"/>
          </a:ln>
        </p:spPr>
      </p:cxnSp>
      <p:sp>
        <p:nvSpPr>
          <p:cNvPr id="2886" name="Google Shape;2886;p48"/>
          <p:cNvSpPr/>
          <p:nvPr/>
        </p:nvSpPr>
        <p:spPr>
          <a:xfrm flipH="1">
            <a:off x="5327250" y="308300"/>
            <a:ext cx="1054200" cy="10701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48"/>
          <p:cNvSpPr/>
          <p:nvPr/>
        </p:nvSpPr>
        <p:spPr>
          <a:xfrm flipH="1">
            <a:off x="5133751" y="442094"/>
            <a:ext cx="1054200" cy="10701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48"/>
          <p:cNvSpPr/>
          <p:nvPr/>
        </p:nvSpPr>
        <p:spPr>
          <a:xfrm flipH="1">
            <a:off x="4935598" y="560587"/>
            <a:ext cx="1054200" cy="10701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48"/>
          <p:cNvSpPr/>
          <p:nvPr/>
        </p:nvSpPr>
        <p:spPr>
          <a:xfrm flipH="1">
            <a:off x="4770210" y="726808"/>
            <a:ext cx="1054200" cy="10701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48"/>
          <p:cNvSpPr/>
          <p:nvPr/>
        </p:nvSpPr>
        <p:spPr>
          <a:xfrm flipH="1">
            <a:off x="4572002" y="874686"/>
            <a:ext cx="1054200" cy="10701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891" name="Google Shape;2891;p48"/>
          <p:cNvCxnSpPr/>
          <p:nvPr/>
        </p:nvCxnSpPr>
        <p:spPr>
          <a:xfrm rot="10800000" flipH="1">
            <a:off x="4923750" y="2051100"/>
            <a:ext cx="268500" cy="642900"/>
          </a:xfrm>
          <a:prstGeom prst="straightConnector1">
            <a:avLst/>
          </a:prstGeom>
          <a:noFill/>
          <a:ln w="9525" cap="flat" cmpd="sng">
            <a:solidFill>
              <a:schemeClr val="dk1"/>
            </a:solidFill>
            <a:prstDash val="solid"/>
            <a:round/>
            <a:headEnd type="none" w="med" len="med"/>
            <a:tailEnd type="triangle" w="med" len="med"/>
          </a:ln>
        </p:spPr>
      </p:cxnSp>
      <p:cxnSp>
        <p:nvCxnSpPr>
          <p:cNvPr id="2892" name="Google Shape;2892;p48"/>
          <p:cNvCxnSpPr/>
          <p:nvPr/>
        </p:nvCxnSpPr>
        <p:spPr>
          <a:xfrm rot="10800000">
            <a:off x="4923750" y="2800325"/>
            <a:ext cx="0" cy="1764000"/>
          </a:xfrm>
          <a:prstGeom prst="straightConnector1">
            <a:avLst/>
          </a:prstGeom>
          <a:noFill/>
          <a:ln w="19050" cap="flat" cmpd="sng">
            <a:solidFill>
              <a:schemeClr val="dk1"/>
            </a:solidFill>
            <a:prstDash val="solid"/>
            <a:round/>
            <a:headEnd type="none" w="med" len="med"/>
            <a:tailEnd type="none" w="med" len="med"/>
          </a:ln>
        </p:spPr>
      </p:cxnSp>
      <p:sp>
        <p:nvSpPr>
          <p:cNvPr id="2893" name="Google Shape;2893;p48"/>
          <p:cNvSpPr/>
          <p:nvPr/>
        </p:nvSpPr>
        <p:spPr>
          <a:xfrm>
            <a:off x="5493400" y="2311125"/>
            <a:ext cx="3222900" cy="37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a:t>ERSP:Event-Related Spectral Power</a:t>
            </a:r>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p49"/>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899" name="Google Shape;2899;p49"/>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00" name="Google Shape;2900;p49"/>
          <p:cNvCxnSpPr>
            <a:stCxn id="2898" idx="3"/>
            <a:endCxn id="2899"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1" name="Google Shape;2901;p49"/>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02" name="Google Shape;2902;p49"/>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03" name="Google Shape;2903;p49"/>
          <p:cNvCxnSpPr>
            <a:stCxn id="2901" idx="3"/>
            <a:endCxn id="2902"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04" name="Google Shape;2904;p49"/>
          <p:cNvCxnSpPr>
            <a:stCxn id="2899" idx="3"/>
            <a:endCxn id="2901"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5" name="Google Shape;2905;p49"/>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06" name="Google Shape;2906;p49"/>
          <p:cNvCxnSpPr>
            <a:stCxn id="2902" idx="3"/>
            <a:endCxn id="2905"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07" name="Google Shape;2907;p49"/>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08" name="Google Shape;2908;p49"/>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09" name="Google Shape;2909;p49"/>
          <p:cNvCxnSpPr>
            <a:stCxn id="2907" idx="3"/>
            <a:endCxn id="2908"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0" name="Google Shape;2910;p49"/>
          <p:cNvCxnSpPr>
            <a:stCxn id="2905" idx="3"/>
            <a:endCxn id="2907"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1" name="Google Shape;2911;p49"/>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12" name="Google Shape;2912;p49"/>
          <p:cNvCxnSpPr>
            <a:stCxn id="2913" idx="0"/>
            <a:endCxn id="2898"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2913" name="Google Shape;2913;p49"/>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14" name="Google Shape;2914;p49"/>
          <p:cNvCxnSpPr>
            <a:stCxn id="2915" idx="0"/>
            <a:endCxn id="2899"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2915" name="Google Shape;2915;p49"/>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16" name="Google Shape;2916;p49"/>
          <p:cNvCxnSpPr>
            <a:stCxn id="2917" idx="0"/>
            <a:endCxn id="2901"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2917" name="Google Shape;2917;p49"/>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18" name="Google Shape;2918;p49"/>
          <p:cNvCxnSpPr>
            <a:stCxn id="2919" idx="0"/>
            <a:endCxn id="2902"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2919" name="Google Shape;2919;p49"/>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20" name="Google Shape;2920;p49"/>
          <p:cNvCxnSpPr>
            <a:stCxn id="2921" idx="0"/>
            <a:endCxn id="2905"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2921" name="Google Shape;2921;p49"/>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22" name="Google Shape;2922;p49"/>
          <p:cNvCxnSpPr>
            <a:stCxn id="2923" idx="0"/>
            <a:endCxn id="2907"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3" name="Google Shape;2923;p49"/>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24" name="Google Shape;2924;p49"/>
          <p:cNvCxnSpPr>
            <a:stCxn id="2925" idx="0"/>
            <a:endCxn id="2908"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5" name="Google Shape;2925;p49"/>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49"/>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27" name="Google Shape;2927;p49"/>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28" name="Google Shape;2928;p49"/>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29" name="Google Shape;2929;p49"/>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30" name="Google Shape;2930;p49"/>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31" name="Google Shape;2931;p49"/>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32" name="Google Shape;2932;p49"/>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33" name="Google Shape;2933;p49"/>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2934" name="Google Shape;2934;p49"/>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2935" name="Google Shape;2935;p49"/>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36" name="Google Shape;2936;p49"/>
          <p:cNvCxnSpPr>
            <a:endCxn id="2935"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37" name="Google Shape;2937;p49"/>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38" name="Google Shape;2938;p49"/>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39" name="Google Shape;2939;p49"/>
          <p:cNvCxnSpPr>
            <a:stCxn id="2937" idx="3"/>
            <a:endCxn id="2938"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0" name="Google Shape;2940;p49"/>
          <p:cNvCxnSpPr>
            <a:stCxn id="2935" idx="3"/>
            <a:endCxn id="2937"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1" name="Google Shape;2941;p49"/>
          <p:cNvCxnSpPr>
            <a:stCxn id="2942" idx="0"/>
            <a:endCxn id="2935"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2" name="Google Shape;2942;p49"/>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43" name="Google Shape;2943;p49"/>
          <p:cNvCxnSpPr>
            <a:stCxn id="2944" idx="0"/>
            <a:endCxn id="2937"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2944" name="Google Shape;2944;p49"/>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45" name="Google Shape;2945;p49"/>
          <p:cNvCxnSpPr>
            <a:stCxn id="2946" idx="0"/>
            <a:endCxn id="2938"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6" name="Google Shape;2946;p49"/>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49"/>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48" name="Google Shape;2948;p49"/>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49" name="Google Shape;2949;p49"/>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50" name="Google Shape;2950;p49"/>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2951" name="Google Shape;2951;p49"/>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2952" name="Google Shape;2952;p49"/>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3" name="Google Shape;2953;p49"/>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4" name="Google Shape;2954;p49"/>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55" name="Google Shape;2955;p49"/>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2956" name="Google Shape;2956;p49"/>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57" name="Google Shape;2957;p49"/>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2958" name="Google Shape;2958;p49"/>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9" name="Google Shape;2959;p49"/>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60" name="Google Shape;2960;p49"/>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61" name="Google Shape;2961;p49"/>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2962" name="Google Shape;2962;p49"/>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2963" name="Google Shape;2963;p49"/>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4" name="Google Shape;2964;p49"/>
          <p:cNvCxnSpPr>
            <a:stCxn id="2935"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2965" name="Google Shape;2965;p49"/>
          <p:cNvCxnSpPr>
            <a:stCxn id="2908"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66" name="Google Shape;2966;p49"/>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7" name="Google Shape;2967;p49"/>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8" name="Google Shape;2968;p49"/>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9" name="Google Shape;2969;p49"/>
          <p:cNvCxnSpPr>
            <a:stCxn id="2901"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0" name="Google Shape;2970;p49"/>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1" name="Google Shape;2971;p49"/>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2" name="Google Shape;2972;p49"/>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6"/>
        <p:cNvGrpSpPr/>
        <p:nvPr/>
      </p:nvGrpSpPr>
      <p:grpSpPr>
        <a:xfrm>
          <a:off x="0" y="0"/>
          <a:ext cx="0" cy="0"/>
          <a:chOff x="0" y="0"/>
          <a:chExt cx="0" cy="0"/>
        </a:xfrm>
      </p:grpSpPr>
      <p:sp>
        <p:nvSpPr>
          <p:cNvPr id="2977" name="Google Shape;2977;p50"/>
          <p:cNvSpPr/>
          <p:nvPr/>
        </p:nvSpPr>
        <p:spPr>
          <a:xfrm>
            <a:off x="2294750"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78" name="Google Shape;2978;p50"/>
          <p:cNvSpPr/>
          <p:nvPr/>
        </p:nvSpPr>
        <p:spPr>
          <a:xfrm>
            <a:off x="277220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79" name="Google Shape;2979;p50"/>
          <p:cNvCxnSpPr>
            <a:stCxn id="2977" idx="3"/>
            <a:endCxn id="2978" idx="1"/>
          </p:cNvCxnSpPr>
          <p:nvPr/>
        </p:nvCxnSpPr>
        <p:spPr>
          <a:xfrm>
            <a:off x="2557550" y="30515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0" name="Google Shape;2980;p50"/>
          <p:cNvSpPr/>
          <p:nvPr/>
        </p:nvSpPr>
        <p:spPr>
          <a:xfrm>
            <a:off x="3249655"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81" name="Google Shape;2981;p50"/>
          <p:cNvSpPr/>
          <p:nvPr/>
        </p:nvSpPr>
        <p:spPr>
          <a:xfrm>
            <a:off x="372968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82" name="Google Shape;2982;p50"/>
          <p:cNvCxnSpPr>
            <a:stCxn id="2980" idx="3"/>
            <a:endCxn id="2981" idx="1"/>
          </p:cNvCxnSpPr>
          <p:nvPr/>
        </p:nvCxnSpPr>
        <p:spPr>
          <a:xfrm>
            <a:off x="3512455" y="305164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83" name="Google Shape;2983;p50"/>
          <p:cNvCxnSpPr>
            <a:stCxn id="2978" idx="3"/>
            <a:endCxn id="2980" idx="1"/>
          </p:cNvCxnSpPr>
          <p:nvPr/>
        </p:nvCxnSpPr>
        <p:spPr>
          <a:xfrm>
            <a:off x="3035001" y="305164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4" name="Google Shape;2984;p50"/>
          <p:cNvSpPr/>
          <p:nvPr/>
        </p:nvSpPr>
        <p:spPr>
          <a:xfrm>
            <a:off x="4204020"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85" name="Google Shape;2985;p50"/>
          <p:cNvCxnSpPr>
            <a:stCxn id="2981" idx="3"/>
            <a:endCxn id="2984" idx="1"/>
          </p:cNvCxnSpPr>
          <p:nvPr/>
        </p:nvCxnSpPr>
        <p:spPr>
          <a:xfrm>
            <a:off x="3992481" y="305164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86" name="Google Shape;2986;p50"/>
          <p:cNvSpPr/>
          <p:nvPr/>
        </p:nvSpPr>
        <p:spPr>
          <a:xfrm>
            <a:off x="4678349"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87" name="Google Shape;2987;p50"/>
          <p:cNvSpPr/>
          <p:nvPr/>
        </p:nvSpPr>
        <p:spPr>
          <a:xfrm>
            <a:off x="5152663"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88" name="Google Shape;2988;p50"/>
          <p:cNvCxnSpPr>
            <a:stCxn id="2986" idx="3"/>
            <a:endCxn id="2987" idx="1"/>
          </p:cNvCxnSpPr>
          <p:nvPr/>
        </p:nvCxnSpPr>
        <p:spPr>
          <a:xfrm>
            <a:off x="4941149"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89" name="Google Shape;2989;p50"/>
          <p:cNvCxnSpPr>
            <a:stCxn id="2984" idx="3"/>
            <a:endCxn id="2986" idx="1"/>
          </p:cNvCxnSpPr>
          <p:nvPr/>
        </p:nvCxnSpPr>
        <p:spPr>
          <a:xfrm>
            <a:off x="4466820"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90" name="Google Shape;2990;p50"/>
          <p:cNvCxnSpPr/>
          <p:nvPr/>
        </p:nvCxnSpPr>
        <p:spPr>
          <a:xfrm rot="10800000">
            <a:off x="6706924" y="2499670"/>
            <a:ext cx="0" cy="318900"/>
          </a:xfrm>
          <a:prstGeom prst="straightConnector1">
            <a:avLst/>
          </a:prstGeom>
          <a:noFill/>
          <a:ln w="19050" cap="flat" cmpd="sng">
            <a:solidFill>
              <a:srgbClr val="000000"/>
            </a:solidFill>
            <a:prstDash val="solid"/>
            <a:round/>
            <a:headEnd type="none" w="med" len="med"/>
            <a:tailEnd type="triangle" w="med" len="med"/>
          </a:ln>
        </p:spPr>
      </p:cxnSp>
      <p:sp>
        <p:nvSpPr>
          <p:cNvPr id="2991" name="Google Shape;2991;p50"/>
          <p:cNvSpPr/>
          <p:nvPr/>
        </p:nvSpPr>
        <p:spPr>
          <a:xfrm>
            <a:off x="2296775" y="36039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50"/>
          <p:cNvSpPr/>
          <p:nvPr/>
        </p:nvSpPr>
        <p:spPr>
          <a:xfrm>
            <a:off x="27761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50"/>
          <p:cNvSpPr/>
          <p:nvPr/>
        </p:nvSpPr>
        <p:spPr>
          <a:xfrm>
            <a:off x="325308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50"/>
          <p:cNvSpPr/>
          <p:nvPr/>
        </p:nvSpPr>
        <p:spPr>
          <a:xfrm>
            <a:off x="37344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50"/>
          <p:cNvSpPr/>
          <p:nvPr/>
        </p:nvSpPr>
        <p:spPr>
          <a:xfrm>
            <a:off x="4204375"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50"/>
          <p:cNvSpPr/>
          <p:nvPr/>
        </p:nvSpPr>
        <p:spPr>
          <a:xfrm>
            <a:off x="468463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50"/>
          <p:cNvSpPr/>
          <p:nvPr/>
        </p:nvSpPr>
        <p:spPr>
          <a:xfrm>
            <a:off x="5158988" y="3604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50"/>
          <p:cNvSpPr txBox="1"/>
          <p:nvPr/>
        </p:nvSpPr>
        <p:spPr>
          <a:xfrm>
            <a:off x="26699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99" name="Google Shape;2999;p50"/>
          <p:cNvSpPr txBox="1"/>
          <p:nvPr/>
        </p:nvSpPr>
        <p:spPr>
          <a:xfrm>
            <a:off x="2190788" y="37158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0" name="Google Shape;3000;p50"/>
          <p:cNvSpPr txBox="1"/>
          <p:nvPr/>
        </p:nvSpPr>
        <p:spPr>
          <a:xfrm>
            <a:off x="36225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1" name="Google Shape;3001;p50"/>
          <p:cNvSpPr txBox="1"/>
          <p:nvPr/>
        </p:nvSpPr>
        <p:spPr>
          <a:xfrm>
            <a:off x="31490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2" name="Google Shape;3002;p50"/>
          <p:cNvSpPr txBox="1"/>
          <p:nvPr/>
        </p:nvSpPr>
        <p:spPr>
          <a:xfrm>
            <a:off x="410333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3" name="Google Shape;3003;p50"/>
          <p:cNvSpPr txBox="1"/>
          <p:nvPr/>
        </p:nvSpPr>
        <p:spPr>
          <a:xfrm>
            <a:off x="45754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4" name="Google Shape;3004;p50"/>
          <p:cNvSpPr txBox="1"/>
          <p:nvPr/>
        </p:nvSpPr>
        <p:spPr>
          <a:xfrm>
            <a:off x="5050563" y="3716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5" name="Google Shape;3005;p50"/>
          <p:cNvSpPr/>
          <p:nvPr/>
        </p:nvSpPr>
        <p:spPr>
          <a:xfrm>
            <a:off x="2295788" y="1542125"/>
            <a:ext cx="45828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006" name="Google Shape;3006;p50"/>
          <p:cNvSpPr/>
          <p:nvPr/>
        </p:nvSpPr>
        <p:spPr>
          <a:xfrm>
            <a:off x="2294738" y="1077750"/>
            <a:ext cx="45837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007" name="Google Shape;3007;p50"/>
          <p:cNvSpPr/>
          <p:nvPr/>
        </p:nvSpPr>
        <p:spPr>
          <a:xfrm>
            <a:off x="5626995"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08" name="Google Shape;3008;p50"/>
          <p:cNvCxnSpPr>
            <a:endCxn id="3007" idx="1"/>
          </p:cNvCxnSpPr>
          <p:nvPr/>
        </p:nvCxnSpPr>
        <p:spPr>
          <a:xfrm>
            <a:off x="54154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09" name="Google Shape;3009;p50"/>
          <p:cNvSpPr/>
          <p:nvPr/>
        </p:nvSpPr>
        <p:spPr>
          <a:xfrm>
            <a:off x="6101324"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10" name="Google Shape;3010;p50"/>
          <p:cNvSpPr/>
          <p:nvPr/>
        </p:nvSpPr>
        <p:spPr>
          <a:xfrm>
            <a:off x="6575638" y="28185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11" name="Google Shape;3011;p50"/>
          <p:cNvCxnSpPr>
            <a:stCxn id="3009" idx="3"/>
            <a:endCxn id="3010" idx="1"/>
          </p:cNvCxnSpPr>
          <p:nvPr/>
        </p:nvCxnSpPr>
        <p:spPr>
          <a:xfrm>
            <a:off x="6364124" y="305160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012" name="Google Shape;3012;p50"/>
          <p:cNvCxnSpPr>
            <a:stCxn id="3007" idx="3"/>
            <a:endCxn id="3009" idx="1"/>
          </p:cNvCxnSpPr>
          <p:nvPr/>
        </p:nvCxnSpPr>
        <p:spPr>
          <a:xfrm>
            <a:off x="58897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13" name="Google Shape;3013;p50"/>
          <p:cNvSpPr/>
          <p:nvPr/>
        </p:nvSpPr>
        <p:spPr>
          <a:xfrm>
            <a:off x="5628863"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50"/>
          <p:cNvSpPr/>
          <p:nvPr/>
        </p:nvSpPr>
        <p:spPr>
          <a:xfrm>
            <a:off x="6109125"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50"/>
          <p:cNvSpPr/>
          <p:nvPr/>
        </p:nvSpPr>
        <p:spPr>
          <a:xfrm>
            <a:off x="6577563" y="3604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50"/>
          <p:cNvSpPr txBox="1"/>
          <p:nvPr/>
        </p:nvSpPr>
        <p:spPr>
          <a:xfrm>
            <a:off x="55278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17" name="Google Shape;3017;p50"/>
          <p:cNvSpPr txBox="1"/>
          <p:nvPr/>
        </p:nvSpPr>
        <p:spPr>
          <a:xfrm>
            <a:off x="59970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18" name="Google Shape;3018;p50"/>
          <p:cNvSpPr txBox="1"/>
          <p:nvPr/>
        </p:nvSpPr>
        <p:spPr>
          <a:xfrm>
            <a:off x="647800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19" name="Google Shape;3019;p50"/>
          <p:cNvSpPr/>
          <p:nvPr/>
        </p:nvSpPr>
        <p:spPr>
          <a:xfrm>
            <a:off x="2282225" y="218035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Attention</a:t>
            </a:r>
            <a:endParaRPr lang="en-GB"/>
          </a:p>
        </p:txBody>
      </p:sp>
      <p:cxnSp>
        <p:nvCxnSpPr>
          <p:cNvPr id="3020" name="Google Shape;3020;p50"/>
          <p:cNvCxnSpPr>
            <a:stCxn id="3007" idx="0"/>
          </p:cNvCxnSpPr>
          <p:nvPr/>
        </p:nvCxnSpPr>
        <p:spPr>
          <a:xfrm rot="10800000">
            <a:off x="5756895" y="249675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021" name="Google Shape;3021;p50"/>
          <p:cNvCxnSpPr>
            <a:stCxn id="2987" idx="0"/>
          </p:cNvCxnSpPr>
          <p:nvPr/>
        </p:nvCxnSpPr>
        <p:spPr>
          <a:xfrm rot="10800000">
            <a:off x="5277763" y="25051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2" name="Google Shape;3022;p50"/>
          <p:cNvCxnSpPr/>
          <p:nvPr/>
        </p:nvCxnSpPr>
        <p:spPr>
          <a:xfrm rot="10800000">
            <a:off x="4809749"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3" name="Google Shape;3023;p50"/>
          <p:cNvCxnSpPr/>
          <p:nvPr/>
        </p:nvCxnSpPr>
        <p:spPr>
          <a:xfrm rot="10800000">
            <a:off x="3851724" y="24996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4" name="Google Shape;3024;p50"/>
          <p:cNvCxnSpPr/>
          <p:nvPr/>
        </p:nvCxnSpPr>
        <p:spPr>
          <a:xfrm rot="10800000">
            <a:off x="4341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5" name="Google Shape;3025;p50"/>
          <p:cNvCxnSpPr>
            <a:stCxn id="2980" idx="0"/>
          </p:cNvCxnSpPr>
          <p:nvPr/>
        </p:nvCxnSpPr>
        <p:spPr>
          <a:xfrm rot="10800000">
            <a:off x="3378355" y="2505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6" name="Google Shape;3026;p50"/>
          <p:cNvCxnSpPr/>
          <p:nvPr/>
        </p:nvCxnSpPr>
        <p:spPr>
          <a:xfrm rot="10800000">
            <a:off x="2904980" y="25009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7" name="Google Shape;3027;p50"/>
          <p:cNvCxnSpPr/>
          <p:nvPr/>
        </p:nvCxnSpPr>
        <p:spPr>
          <a:xfrm rot="10800000">
            <a:off x="2431605" y="250218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8" name="Google Shape;3028;p50"/>
          <p:cNvCxnSpPr/>
          <p:nvPr/>
        </p:nvCxnSpPr>
        <p:spPr>
          <a:xfrm rot="10800000">
            <a:off x="4569413" y="18610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9" name="Google Shape;3029;p50"/>
          <p:cNvCxnSpPr/>
          <p:nvPr/>
        </p:nvCxnSpPr>
        <p:spPr>
          <a:xfrm rot="10800000">
            <a:off x="67069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0" name="Google Shape;3030;p50"/>
          <p:cNvCxnSpPr/>
          <p:nvPr/>
        </p:nvCxnSpPr>
        <p:spPr>
          <a:xfrm rot="10800000">
            <a:off x="6237349" y="3287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1" name="Google Shape;3031;p50"/>
          <p:cNvCxnSpPr/>
          <p:nvPr/>
        </p:nvCxnSpPr>
        <p:spPr>
          <a:xfrm rot="10800000">
            <a:off x="5277763" y="32845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2" name="Google Shape;3032;p50"/>
          <p:cNvCxnSpPr/>
          <p:nvPr/>
        </p:nvCxnSpPr>
        <p:spPr>
          <a:xfrm rot="10800000">
            <a:off x="4809749"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3" name="Google Shape;3033;p50"/>
          <p:cNvCxnSpPr/>
          <p:nvPr/>
        </p:nvCxnSpPr>
        <p:spPr>
          <a:xfrm rot="10800000">
            <a:off x="38517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4" name="Google Shape;3034;p50"/>
          <p:cNvCxnSpPr/>
          <p:nvPr/>
        </p:nvCxnSpPr>
        <p:spPr>
          <a:xfrm rot="10800000">
            <a:off x="4341724"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5" name="Google Shape;3035;p50"/>
          <p:cNvCxnSpPr>
            <a:stCxn id="2991" idx="0"/>
            <a:endCxn id="2977" idx="2"/>
          </p:cNvCxnSpPr>
          <p:nvPr/>
        </p:nvCxnSpPr>
        <p:spPr>
          <a:xfrm rot="10800000">
            <a:off x="2426075" y="3284401"/>
            <a:ext cx="2100" cy="319500"/>
          </a:xfrm>
          <a:prstGeom prst="straightConnector1">
            <a:avLst/>
          </a:prstGeom>
          <a:noFill/>
          <a:ln w="19050" cap="flat" cmpd="sng">
            <a:solidFill>
              <a:srgbClr val="000000"/>
            </a:solidFill>
            <a:prstDash val="solid"/>
            <a:round/>
            <a:headEnd type="none" w="med" len="med"/>
            <a:tailEnd type="triangle" w="med" len="med"/>
          </a:ln>
        </p:spPr>
      </p:cxnSp>
      <p:cxnSp>
        <p:nvCxnSpPr>
          <p:cNvPr id="3036" name="Google Shape;3036;p50"/>
          <p:cNvCxnSpPr/>
          <p:nvPr/>
        </p:nvCxnSpPr>
        <p:spPr>
          <a:xfrm rot="10800000">
            <a:off x="6232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7" name="Google Shape;3037;p50"/>
          <p:cNvCxnSpPr/>
          <p:nvPr/>
        </p:nvCxnSpPr>
        <p:spPr>
          <a:xfrm rot="10800000">
            <a:off x="2904993" y="32888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8" name="Google Shape;3038;p50"/>
          <p:cNvCxnSpPr/>
          <p:nvPr/>
        </p:nvCxnSpPr>
        <p:spPr>
          <a:xfrm rot="10800000">
            <a:off x="3380980" y="328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9" name="Google Shape;3039;p50"/>
          <p:cNvCxnSpPr/>
          <p:nvPr/>
        </p:nvCxnSpPr>
        <p:spPr>
          <a:xfrm rot="10800000">
            <a:off x="5767774" y="3282945"/>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51"/>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 CNN-LSTM</a:t>
            </a:r>
            <a:endParaRPr sz="1100"/>
          </a:p>
        </p:txBody>
      </p:sp>
      <p:sp>
        <p:nvSpPr>
          <p:cNvPr id="3045" name="Google Shape;3045;p51"/>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B) CNN-</a:t>
            </a:r>
            <a:r>
              <a:rPr lang="en-GB" sz="1100">
                <a:solidFill>
                  <a:schemeClr val="dk1"/>
                </a:solidFill>
              </a:rPr>
              <a:t>LSTM/1D-Conv</a:t>
            </a:r>
            <a:endParaRPr sz="1100"/>
          </a:p>
        </p:txBody>
      </p:sp>
      <p:sp>
        <p:nvSpPr>
          <p:cNvPr id="3046" name="Google Shape;3046;p51"/>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D) CNN-ANN-BiLSTM (ARCNN)</a:t>
            </a:r>
            <a:endParaRPr sz="1100"/>
          </a:p>
        </p:txBody>
      </p:sp>
      <p:sp>
        <p:nvSpPr>
          <p:cNvPr id="3047" name="Google Shape;3047;p51"/>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 CNN-BiLSTM</a:t>
            </a:r>
            <a:endParaRPr sz="1100"/>
          </a:p>
        </p:txBody>
      </p:sp>
      <p:pic>
        <p:nvPicPr>
          <p:cNvPr id="3048" name="Google Shape;3048;p51"/>
          <p:cNvPicPr preferRelativeResize="0"/>
          <p:nvPr/>
        </p:nvPicPr>
        <p:blipFill>
          <a:blip r:embed="rId1"/>
          <a:stretch>
            <a:fillRect/>
          </a:stretch>
        </p:blipFill>
        <p:spPr>
          <a:xfrm>
            <a:off x="709600" y="348725"/>
            <a:ext cx="3071175" cy="1925250"/>
          </a:xfrm>
          <a:prstGeom prst="rect">
            <a:avLst/>
          </a:prstGeom>
          <a:noFill/>
          <a:ln>
            <a:noFill/>
          </a:ln>
        </p:spPr>
      </p:pic>
      <p:pic>
        <p:nvPicPr>
          <p:cNvPr id="3049" name="Google Shape;3049;p51"/>
          <p:cNvPicPr preferRelativeResize="0"/>
          <p:nvPr/>
        </p:nvPicPr>
        <p:blipFill>
          <a:blip r:embed="rId2"/>
          <a:stretch>
            <a:fillRect/>
          </a:stretch>
        </p:blipFill>
        <p:spPr>
          <a:xfrm>
            <a:off x="4533100" y="331388"/>
            <a:ext cx="3728538" cy="1959924"/>
          </a:xfrm>
          <a:prstGeom prst="rect">
            <a:avLst/>
          </a:prstGeom>
          <a:noFill/>
          <a:ln>
            <a:noFill/>
          </a:ln>
        </p:spPr>
      </p:pic>
      <p:pic>
        <p:nvPicPr>
          <p:cNvPr id="3050" name="Google Shape;3050;p51"/>
          <p:cNvPicPr preferRelativeResize="0"/>
          <p:nvPr/>
        </p:nvPicPr>
        <p:blipFill>
          <a:blip r:embed="rId3"/>
          <a:stretch>
            <a:fillRect/>
          </a:stretch>
        </p:blipFill>
        <p:spPr>
          <a:xfrm>
            <a:off x="4533100" y="2677500"/>
            <a:ext cx="3426453" cy="2399326"/>
          </a:xfrm>
          <a:prstGeom prst="rect">
            <a:avLst/>
          </a:prstGeom>
          <a:noFill/>
          <a:ln>
            <a:noFill/>
          </a:ln>
        </p:spPr>
      </p:pic>
      <p:pic>
        <p:nvPicPr>
          <p:cNvPr id="3051" name="Google Shape;3051;p51"/>
          <p:cNvPicPr preferRelativeResize="0"/>
          <p:nvPr/>
        </p:nvPicPr>
        <p:blipFill>
          <a:blip r:embed="rId4"/>
          <a:stretch>
            <a:fillRect/>
          </a:stretch>
        </p:blipFill>
        <p:spPr>
          <a:xfrm>
            <a:off x="664025" y="2677500"/>
            <a:ext cx="3478224" cy="239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52"/>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 LSTM</a:t>
            </a:r>
            <a:endParaRPr sz="1100"/>
          </a:p>
        </p:txBody>
      </p:sp>
      <p:sp>
        <p:nvSpPr>
          <p:cNvPr id="3057" name="Google Shape;3057;p52"/>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B) </a:t>
            </a:r>
            <a:r>
              <a:rPr lang="en-GB" sz="1100">
                <a:solidFill>
                  <a:schemeClr val="dk1"/>
                </a:solidFill>
              </a:rPr>
              <a:t>LSTM / 1D-Conv</a:t>
            </a:r>
            <a:endParaRPr sz="1100"/>
          </a:p>
        </p:txBody>
      </p:sp>
      <p:sp>
        <p:nvSpPr>
          <p:cNvPr id="3058" name="Google Shape;3058;p52"/>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D) Att-BiLSTM</a:t>
            </a:r>
            <a:endParaRPr sz="1100"/>
          </a:p>
        </p:txBody>
      </p:sp>
      <p:sp>
        <p:nvSpPr>
          <p:cNvPr id="3059" name="Google Shape;3059;p52"/>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 BiLSTM</a:t>
            </a:r>
            <a:endParaRPr sz="1100"/>
          </a:p>
        </p:txBody>
      </p:sp>
      <p:pic>
        <p:nvPicPr>
          <p:cNvPr id="3060" name="Google Shape;3060;p52"/>
          <p:cNvPicPr preferRelativeResize="0"/>
          <p:nvPr/>
        </p:nvPicPr>
        <p:blipFill>
          <a:blip r:embed="rId1"/>
          <a:stretch>
            <a:fillRect/>
          </a:stretch>
        </p:blipFill>
        <p:spPr>
          <a:xfrm>
            <a:off x="709600" y="348725"/>
            <a:ext cx="3071175" cy="1925250"/>
          </a:xfrm>
          <a:prstGeom prst="rect">
            <a:avLst/>
          </a:prstGeom>
          <a:noFill/>
          <a:ln>
            <a:noFill/>
          </a:ln>
        </p:spPr>
      </p:pic>
      <p:pic>
        <p:nvPicPr>
          <p:cNvPr id="3061" name="Google Shape;3061;p52"/>
          <p:cNvPicPr preferRelativeResize="0"/>
          <p:nvPr/>
        </p:nvPicPr>
        <p:blipFill>
          <a:blip r:embed="rId2"/>
          <a:stretch>
            <a:fillRect/>
          </a:stretch>
        </p:blipFill>
        <p:spPr>
          <a:xfrm>
            <a:off x="4533100" y="331388"/>
            <a:ext cx="3728538" cy="1959924"/>
          </a:xfrm>
          <a:prstGeom prst="rect">
            <a:avLst/>
          </a:prstGeom>
          <a:noFill/>
          <a:ln>
            <a:noFill/>
          </a:ln>
        </p:spPr>
      </p:pic>
      <p:pic>
        <p:nvPicPr>
          <p:cNvPr id="3062" name="Google Shape;3062;p52"/>
          <p:cNvPicPr preferRelativeResize="0"/>
          <p:nvPr/>
        </p:nvPicPr>
        <p:blipFill>
          <a:blip r:embed="rId3"/>
          <a:stretch>
            <a:fillRect/>
          </a:stretch>
        </p:blipFill>
        <p:spPr>
          <a:xfrm>
            <a:off x="4533100" y="2677500"/>
            <a:ext cx="3426453" cy="2399326"/>
          </a:xfrm>
          <a:prstGeom prst="rect">
            <a:avLst/>
          </a:prstGeom>
          <a:noFill/>
          <a:ln>
            <a:noFill/>
          </a:ln>
        </p:spPr>
      </p:pic>
      <p:pic>
        <p:nvPicPr>
          <p:cNvPr id="3063" name="Google Shape;3063;p52"/>
          <p:cNvPicPr preferRelativeResize="0"/>
          <p:nvPr/>
        </p:nvPicPr>
        <p:blipFill>
          <a:blip r:embed="rId4"/>
          <a:stretch>
            <a:fillRect/>
          </a:stretch>
        </p:blipFill>
        <p:spPr>
          <a:xfrm>
            <a:off x="664025" y="2677500"/>
            <a:ext cx="3478224" cy="239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53"/>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69" name="Google Shape;3069;p53"/>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70" name="Google Shape;3070;p53"/>
          <p:cNvCxnSpPr>
            <a:stCxn id="3068" idx="3"/>
            <a:endCxn id="3069" idx="1"/>
          </p:cNvCxnSpPr>
          <p:nvPr/>
        </p:nvCxnSpPr>
        <p:spPr>
          <a:xfrm>
            <a:off x="1927425" y="27321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1" name="Google Shape;3071;p53"/>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72" name="Google Shape;3072;p53"/>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73" name="Google Shape;3073;p53"/>
          <p:cNvCxnSpPr>
            <a:stCxn id="3071" idx="3"/>
            <a:endCxn id="3072" idx="1"/>
          </p:cNvCxnSpPr>
          <p:nvPr/>
        </p:nvCxnSpPr>
        <p:spPr>
          <a:xfrm>
            <a:off x="2882330" y="27322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074" name="Google Shape;3074;p53"/>
          <p:cNvCxnSpPr>
            <a:stCxn id="3069" idx="3"/>
            <a:endCxn id="3071" idx="1"/>
          </p:cNvCxnSpPr>
          <p:nvPr/>
        </p:nvCxnSpPr>
        <p:spPr>
          <a:xfrm>
            <a:off x="2404876" y="27322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5" name="Google Shape;3075;p53"/>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76" name="Google Shape;3076;p53"/>
          <p:cNvCxnSpPr>
            <a:stCxn id="3072" idx="3"/>
            <a:endCxn id="3075" idx="1"/>
          </p:cNvCxnSpPr>
          <p:nvPr/>
        </p:nvCxnSpPr>
        <p:spPr>
          <a:xfrm>
            <a:off x="3362356" y="27322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77" name="Google Shape;3077;p53"/>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78" name="Google Shape;3078;p53"/>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79" name="Google Shape;3079;p53"/>
          <p:cNvCxnSpPr>
            <a:stCxn id="3077" idx="3"/>
            <a:endCxn id="3078" idx="1"/>
          </p:cNvCxnSpPr>
          <p:nvPr/>
        </p:nvCxnSpPr>
        <p:spPr>
          <a:xfrm>
            <a:off x="4311024"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0" name="Google Shape;3080;p53"/>
          <p:cNvCxnSpPr>
            <a:stCxn id="3075" idx="3"/>
            <a:endCxn id="3077" idx="1"/>
          </p:cNvCxnSpPr>
          <p:nvPr/>
        </p:nvCxnSpPr>
        <p:spPr>
          <a:xfrm>
            <a:off x="3836695"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1" name="Google Shape;3081;p53"/>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82" name="Google Shape;3082;p53"/>
          <p:cNvCxnSpPr>
            <a:stCxn id="3083" idx="0"/>
            <a:endCxn id="3068" idx="2"/>
          </p:cNvCxnSpPr>
          <p:nvPr/>
        </p:nvCxnSpPr>
        <p:spPr>
          <a:xfrm rot="10800000">
            <a:off x="17960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83" name="Google Shape;3083;p53"/>
          <p:cNvSpPr/>
          <p:nvPr/>
        </p:nvSpPr>
        <p:spPr>
          <a:xfrm>
            <a:off x="16646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53"/>
          <p:cNvSpPr txBox="1"/>
          <p:nvPr/>
        </p:nvSpPr>
        <p:spPr>
          <a:xfrm>
            <a:off x="15584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85" name="Google Shape;3085;p53"/>
          <p:cNvSpPr/>
          <p:nvPr/>
        </p:nvSpPr>
        <p:spPr>
          <a:xfrm>
            <a:off x="1665663" y="1858425"/>
            <a:ext cx="45828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086" name="Google Shape;3086;p53"/>
          <p:cNvSpPr/>
          <p:nvPr/>
        </p:nvSpPr>
        <p:spPr>
          <a:xfrm>
            <a:off x="1664613" y="1394050"/>
            <a:ext cx="45837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087" name="Google Shape;3087;p53"/>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88" name="Google Shape;3088;p53"/>
          <p:cNvCxnSpPr>
            <a:endCxn id="3087" idx="1"/>
          </p:cNvCxnSpPr>
          <p:nvPr/>
        </p:nvCxnSpPr>
        <p:spPr>
          <a:xfrm>
            <a:off x="4785370" y="27322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89" name="Google Shape;3089;p53"/>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90" name="Google Shape;3090;p53"/>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91" name="Google Shape;3091;p53"/>
          <p:cNvCxnSpPr>
            <a:stCxn id="3089" idx="3"/>
            <a:endCxn id="3090" idx="1"/>
          </p:cNvCxnSpPr>
          <p:nvPr/>
        </p:nvCxnSpPr>
        <p:spPr>
          <a:xfrm>
            <a:off x="5733999"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2" name="Google Shape;3092;p53"/>
          <p:cNvCxnSpPr>
            <a:stCxn id="3087" idx="3"/>
            <a:endCxn id="3089" idx="1"/>
          </p:cNvCxnSpPr>
          <p:nvPr/>
        </p:nvCxnSpPr>
        <p:spPr>
          <a:xfrm>
            <a:off x="5259670"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3" name="Google Shape;3093;p53"/>
          <p:cNvCxnSpPr>
            <a:stCxn id="3094" idx="0"/>
          </p:cNvCxnSpPr>
          <p:nvPr/>
        </p:nvCxnSpPr>
        <p:spPr>
          <a:xfrm rot="10800000">
            <a:off x="22734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4" name="Google Shape;3094;p53"/>
          <p:cNvSpPr/>
          <p:nvPr/>
        </p:nvSpPr>
        <p:spPr>
          <a:xfrm>
            <a:off x="21420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53"/>
          <p:cNvSpPr txBox="1"/>
          <p:nvPr/>
        </p:nvSpPr>
        <p:spPr>
          <a:xfrm>
            <a:off x="20358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096" name="Google Shape;3096;p53"/>
          <p:cNvCxnSpPr>
            <a:stCxn id="3097" idx="0"/>
          </p:cNvCxnSpPr>
          <p:nvPr/>
        </p:nvCxnSpPr>
        <p:spPr>
          <a:xfrm rot="10800000">
            <a:off x="275220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7" name="Google Shape;3097;p53"/>
          <p:cNvSpPr/>
          <p:nvPr/>
        </p:nvSpPr>
        <p:spPr>
          <a:xfrm>
            <a:off x="262080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53"/>
          <p:cNvSpPr txBox="1"/>
          <p:nvPr/>
        </p:nvSpPr>
        <p:spPr>
          <a:xfrm>
            <a:off x="251460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099" name="Google Shape;3099;p53"/>
          <p:cNvCxnSpPr>
            <a:stCxn id="3100" idx="0"/>
          </p:cNvCxnSpPr>
          <p:nvPr/>
        </p:nvCxnSpPr>
        <p:spPr>
          <a:xfrm rot="10800000">
            <a:off x="322965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0" name="Google Shape;3100;p53"/>
          <p:cNvSpPr/>
          <p:nvPr/>
        </p:nvSpPr>
        <p:spPr>
          <a:xfrm>
            <a:off x="309825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53"/>
          <p:cNvSpPr txBox="1"/>
          <p:nvPr/>
        </p:nvSpPr>
        <p:spPr>
          <a:xfrm>
            <a:off x="299205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02" name="Google Shape;3102;p53"/>
          <p:cNvCxnSpPr>
            <a:stCxn id="3103" idx="0"/>
          </p:cNvCxnSpPr>
          <p:nvPr/>
        </p:nvCxnSpPr>
        <p:spPr>
          <a:xfrm rot="10800000">
            <a:off x="37083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3" name="Google Shape;3103;p53"/>
          <p:cNvSpPr/>
          <p:nvPr/>
        </p:nvSpPr>
        <p:spPr>
          <a:xfrm>
            <a:off x="35769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53"/>
          <p:cNvSpPr txBox="1"/>
          <p:nvPr/>
        </p:nvSpPr>
        <p:spPr>
          <a:xfrm>
            <a:off x="34707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05" name="Google Shape;3105;p53"/>
          <p:cNvCxnSpPr>
            <a:stCxn id="3106" idx="0"/>
          </p:cNvCxnSpPr>
          <p:nvPr/>
        </p:nvCxnSpPr>
        <p:spPr>
          <a:xfrm rot="10800000">
            <a:off x="41858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6" name="Google Shape;3106;p53"/>
          <p:cNvSpPr/>
          <p:nvPr/>
        </p:nvSpPr>
        <p:spPr>
          <a:xfrm>
            <a:off x="40544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53"/>
          <p:cNvSpPr txBox="1"/>
          <p:nvPr/>
        </p:nvSpPr>
        <p:spPr>
          <a:xfrm>
            <a:off x="39482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08" name="Google Shape;3108;p53"/>
          <p:cNvCxnSpPr>
            <a:stCxn id="3109" idx="0"/>
          </p:cNvCxnSpPr>
          <p:nvPr/>
        </p:nvCxnSpPr>
        <p:spPr>
          <a:xfrm rot="10800000">
            <a:off x="466455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9" name="Google Shape;3109;p53"/>
          <p:cNvSpPr/>
          <p:nvPr/>
        </p:nvSpPr>
        <p:spPr>
          <a:xfrm>
            <a:off x="453315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53"/>
          <p:cNvSpPr txBox="1"/>
          <p:nvPr/>
        </p:nvSpPr>
        <p:spPr>
          <a:xfrm>
            <a:off x="442695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11" name="Google Shape;3111;p53"/>
          <p:cNvCxnSpPr>
            <a:stCxn id="3112" idx="0"/>
          </p:cNvCxnSpPr>
          <p:nvPr/>
        </p:nvCxnSpPr>
        <p:spPr>
          <a:xfrm rot="10800000">
            <a:off x="514200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2" name="Google Shape;3112;p53"/>
          <p:cNvSpPr/>
          <p:nvPr/>
        </p:nvSpPr>
        <p:spPr>
          <a:xfrm>
            <a:off x="501060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53"/>
          <p:cNvSpPr txBox="1"/>
          <p:nvPr/>
        </p:nvSpPr>
        <p:spPr>
          <a:xfrm>
            <a:off x="490440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14" name="Google Shape;3114;p53"/>
          <p:cNvCxnSpPr>
            <a:stCxn id="3115" idx="0"/>
          </p:cNvCxnSpPr>
          <p:nvPr/>
        </p:nvCxnSpPr>
        <p:spPr>
          <a:xfrm rot="10800000">
            <a:off x="562072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5" name="Google Shape;3115;p53"/>
          <p:cNvSpPr/>
          <p:nvPr/>
        </p:nvSpPr>
        <p:spPr>
          <a:xfrm>
            <a:off x="548932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53"/>
          <p:cNvSpPr txBox="1"/>
          <p:nvPr/>
        </p:nvSpPr>
        <p:spPr>
          <a:xfrm>
            <a:off x="538312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17" name="Google Shape;3117;p53"/>
          <p:cNvCxnSpPr>
            <a:stCxn id="3118" idx="0"/>
          </p:cNvCxnSpPr>
          <p:nvPr/>
        </p:nvCxnSpPr>
        <p:spPr>
          <a:xfrm rot="10800000">
            <a:off x="609817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8" name="Google Shape;3118;p53"/>
          <p:cNvSpPr/>
          <p:nvPr/>
        </p:nvSpPr>
        <p:spPr>
          <a:xfrm>
            <a:off x="596677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53"/>
          <p:cNvSpPr txBox="1"/>
          <p:nvPr/>
        </p:nvSpPr>
        <p:spPr>
          <a:xfrm>
            <a:off x="586057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54"/>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125" name="Google Shape;3125;p54"/>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26" name="Google Shape;3126;p54"/>
          <p:cNvCxnSpPr>
            <a:stCxn id="3124" idx="3"/>
            <a:endCxn id="3125"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27" name="Google Shape;3127;p54"/>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128" name="Google Shape;3128;p54"/>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29" name="Google Shape;3129;p54"/>
          <p:cNvCxnSpPr>
            <a:stCxn id="3127" idx="3"/>
            <a:endCxn id="3128"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130" name="Google Shape;3130;p54"/>
          <p:cNvCxnSpPr>
            <a:stCxn id="3125" idx="3"/>
            <a:endCxn id="3127"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31" name="Google Shape;3131;p54"/>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32" name="Google Shape;3132;p54"/>
          <p:cNvCxnSpPr>
            <a:stCxn id="3128" idx="3"/>
            <a:endCxn id="3131"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33" name="Google Shape;3133;p54"/>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134" name="Google Shape;3134;p54"/>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35" name="Google Shape;3135;p54"/>
          <p:cNvCxnSpPr>
            <a:stCxn id="3133" idx="3"/>
            <a:endCxn id="3134"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6" name="Google Shape;3136;p54"/>
          <p:cNvCxnSpPr>
            <a:stCxn id="3131" idx="3"/>
            <a:endCxn id="3133"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7" name="Google Shape;3137;p54"/>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38" name="Google Shape;3138;p54"/>
          <p:cNvCxnSpPr>
            <a:stCxn id="3139" idx="0"/>
            <a:endCxn id="3124"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139" name="Google Shape;3139;p54"/>
          <p:cNvSpPr/>
          <p:nvPr/>
        </p:nvSpPr>
        <p:spPr>
          <a:xfrm>
            <a:off x="1664613"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0" name="Google Shape;3140;p54"/>
          <p:cNvCxnSpPr>
            <a:stCxn id="3141" idx="0"/>
            <a:endCxn id="3125"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141" name="Google Shape;3141;p54"/>
          <p:cNvSpPr/>
          <p:nvPr/>
        </p:nvSpPr>
        <p:spPr>
          <a:xfrm>
            <a:off x="21428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2" name="Google Shape;3142;p54"/>
          <p:cNvCxnSpPr>
            <a:stCxn id="3143" idx="0"/>
            <a:endCxn id="3127"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143" name="Google Shape;3143;p54"/>
          <p:cNvSpPr/>
          <p:nvPr/>
        </p:nvSpPr>
        <p:spPr>
          <a:xfrm>
            <a:off x="261977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4" name="Google Shape;3144;p54"/>
          <p:cNvCxnSpPr>
            <a:stCxn id="3145" idx="0"/>
            <a:endCxn id="3128"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145" name="Google Shape;3145;p54"/>
          <p:cNvSpPr/>
          <p:nvPr/>
        </p:nvSpPr>
        <p:spPr>
          <a:xfrm>
            <a:off x="31011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6" name="Google Shape;3146;p54"/>
          <p:cNvCxnSpPr>
            <a:stCxn id="3147" idx="0"/>
            <a:endCxn id="3131"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147" name="Google Shape;3147;p54"/>
          <p:cNvSpPr/>
          <p:nvPr/>
        </p:nvSpPr>
        <p:spPr>
          <a:xfrm>
            <a:off x="3571063"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8" name="Google Shape;3148;p54"/>
          <p:cNvCxnSpPr>
            <a:stCxn id="3149" idx="0"/>
            <a:endCxn id="3133"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49" name="Google Shape;3149;p54"/>
          <p:cNvSpPr/>
          <p:nvPr/>
        </p:nvSpPr>
        <p:spPr>
          <a:xfrm>
            <a:off x="405132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50" name="Google Shape;3150;p54"/>
          <p:cNvCxnSpPr>
            <a:stCxn id="3151" idx="0"/>
            <a:endCxn id="3134"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51" name="Google Shape;3151;p54"/>
          <p:cNvSpPr/>
          <p:nvPr/>
        </p:nvSpPr>
        <p:spPr>
          <a:xfrm>
            <a:off x="4525675"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54"/>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3" name="Google Shape;3153;p54"/>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4" name="Google Shape;3154;p54"/>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5" name="Google Shape;3155;p54"/>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6" name="Google Shape;3156;p54"/>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7" name="Google Shape;3157;p54"/>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8" name="Google Shape;3158;p54"/>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9" name="Google Shape;3159;p54"/>
          <p:cNvSpPr/>
          <p:nvPr/>
        </p:nvSpPr>
        <p:spPr>
          <a:xfrm>
            <a:off x="1665663" y="1858425"/>
            <a:ext cx="59196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160" name="Google Shape;3160;p54"/>
          <p:cNvSpPr/>
          <p:nvPr/>
        </p:nvSpPr>
        <p:spPr>
          <a:xfrm>
            <a:off x="1664613" y="1394050"/>
            <a:ext cx="59196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161" name="Google Shape;3161;p54"/>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62" name="Google Shape;3162;p54"/>
          <p:cNvCxnSpPr>
            <a:endCxn id="3161"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63" name="Google Shape;3163;p54"/>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164" name="Google Shape;3164;p54"/>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65" name="Google Shape;3165;p54"/>
          <p:cNvCxnSpPr>
            <a:stCxn id="3163" idx="3"/>
            <a:endCxn id="3164"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6" name="Google Shape;3166;p54"/>
          <p:cNvCxnSpPr>
            <a:stCxn id="3161" idx="3"/>
            <a:endCxn id="3163"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7" name="Google Shape;3167;p54"/>
          <p:cNvCxnSpPr>
            <a:stCxn id="3168" idx="0"/>
            <a:endCxn id="3161"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68" name="Google Shape;3168;p54"/>
          <p:cNvSpPr/>
          <p:nvPr/>
        </p:nvSpPr>
        <p:spPr>
          <a:xfrm>
            <a:off x="4995550"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69" name="Google Shape;3169;p54"/>
          <p:cNvCxnSpPr>
            <a:stCxn id="3170" idx="0"/>
            <a:endCxn id="3163"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170" name="Google Shape;3170;p54"/>
          <p:cNvSpPr/>
          <p:nvPr/>
        </p:nvSpPr>
        <p:spPr>
          <a:xfrm>
            <a:off x="5475813"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71" name="Google Shape;3171;p54"/>
          <p:cNvCxnSpPr>
            <a:stCxn id="3172" idx="0"/>
            <a:endCxn id="3164"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72" name="Google Shape;3172;p54"/>
          <p:cNvSpPr/>
          <p:nvPr/>
        </p:nvSpPr>
        <p:spPr>
          <a:xfrm>
            <a:off x="5944250" y="374826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54"/>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74" name="Google Shape;3174;p54"/>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75" name="Google Shape;3175;p54"/>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76" name="Google Shape;3176;p54"/>
          <p:cNvSpPr/>
          <p:nvPr/>
        </p:nvSpPr>
        <p:spPr>
          <a:xfrm>
            <a:off x="6682663" y="2572825"/>
            <a:ext cx="902700" cy="318900"/>
          </a:xfrm>
          <a:prstGeom prst="rect">
            <a:avLst/>
          </a:prstGeom>
          <a:solidFill>
            <a:srgbClr val="A7F36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3177" name="Google Shape;3177;p54"/>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178" name="Google Shape;3178;p54"/>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79" name="Google Shape;3179;p54"/>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0" name="Google Shape;3180;p54"/>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1" name="Google Shape;3181;p54"/>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182" name="Google Shape;3182;p54"/>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3" name="Google Shape;3183;p54"/>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184" name="Google Shape;3184;p54"/>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5" name="Google Shape;3185;p54"/>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6" name="Google Shape;3186;p54"/>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7" name="Google Shape;3187;p54"/>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3188" name="Google Shape;3188;p54"/>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89" name="Google Shape;3189;p54"/>
          <p:cNvCxnSpPr>
            <a:stCxn id="3161"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190" name="Google Shape;3190;p54"/>
          <p:cNvCxnSpPr>
            <a:stCxn id="3134"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1" name="Google Shape;3191;p54"/>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2" name="Google Shape;3192;p54"/>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3" name="Google Shape;3193;p54"/>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4" name="Google Shape;3194;p54"/>
          <p:cNvCxnSpPr>
            <a:stCxn id="3127"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5" name="Google Shape;3195;p54"/>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6" name="Google Shape;3196;p54"/>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55"/>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02" name="Google Shape;3202;p55"/>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03" name="Google Shape;3203;p55"/>
          <p:cNvCxnSpPr>
            <a:stCxn id="3201" idx="3"/>
            <a:endCxn id="3202"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4" name="Google Shape;3204;p55"/>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05" name="Google Shape;3205;p55"/>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06" name="Google Shape;3206;p55"/>
          <p:cNvCxnSpPr>
            <a:stCxn id="3204" idx="3"/>
            <a:endCxn id="3205"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07" name="Google Shape;3207;p55"/>
          <p:cNvCxnSpPr>
            <a:stCxn id="3202" idx="3"/>
            <a:endCxn id="3204"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8" name="Google Shape;3208;p55"/>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09" name="Google Shape;3209;p55"/>
          <p:cNvCxnSpPr>
            <a:stCxn id="3205" idx="3"/>
            <a:endCxn id="3208"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10" name="Google Shape;3210;p55"/>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11" name="Google Shape;3211;p55"/>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12" name="Google Shape;3212;p55"/>
          <p:cNvCxnSpPr>
            <a:stCxn id="3210" idx="3"/>
            <a:endCxn id="3211"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3" name="Google Shape;3213;p55"/>
          <p:cNvCxnSpPr>
            <a:stCxn id="3208" idx="3"/>
            <a:endCxn id="3210"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4" name="Google Shape;3214;p55"/>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15" name="Google Shape;3215;p55"/>
          <p:cNvCxnSpPr>
            <a:stCxn id="3216" idx="0"/>
            <a:endCxn id="3201"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216" name="Google Shape;3216;p55"/>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17" name="Google Shape;3217;p55"/>
          <p:cNvCxnSpPr>
            <a:stCxn id="3218" idx="0"/>
            <a:endCxn id="3202"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218" name="Google Shape;3218;p55"/>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19" name="Google Shape;3219;p55"/>
          <p:cNvCxnSpPr>
            <a:stCxn id="3220" idx="0"/>
            <a:endCxn id="3204"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220" name="Google Shape;3220;p55"/>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1" name="Google Shape;3221;p55"/>
          <p:cNvCxnSpPr>
            <a:stCxn id="3222" idx="0"/>
            <a:endCxn id="3205"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222" name="Google Shape;3222;p55"/>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3" name="Google Shape;3223;p55"/>
          <p:cNvCxnSpPr>
            <a:stCxn id="3224" idx="0"/>
            <a:endCxn id="3208"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224" name="Google Shape;3224;p55"/>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5" name="Google Shape;3225;p55"/>
          <p:cNvCxnSpPr>
            <a:stCxn id="3226" idx="0"/>
            <a:endCxn id="3210"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6" name="Google Shape;3226;p55"/>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7" name="Google Shape;3227;p55"/>
          <p:cNvCxnSpPr>
            <a:stCxn id="3228" idx="0"/>
            <a:endCxn id="3211"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8" name="Google Shape;3228;p55"/>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5"/>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0" name="Google Shape;3230;p55"/>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1" name="Google Shape;3231;p55"/>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2" name="Google Shape;3232;p55"/>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3" name="Google Shape;3233;p55"/>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4" name="Google Shape;3234;p55"/>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5" name="Google Shape;3235;p55"/>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6" name="Google Shape;3236;p55"/>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237" name="Google Shape;3237;p55"/>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238" name="Google Shape;3238;p55"/>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39" name="Google Shape;3239;p55"/>
          <p:cNvCxnSpPr>
            <a:endCxn id="3238"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40" name="Google Shape;3240;p55"/>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41" name="Google Shape;3241;p55"/>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42" name="Google Shape;3242;p55"/>
          <p:cNvCxnSpPr>
            <a:stCxn id="3240" idx="3"/>
            <a:endCxn id="3241"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3" name="Google Shape;3243;p55"/>
          <p:cNvCxnSpPr>
            <a:stCxn id="3238" idx="3"/>
            <a:endCxn id="3240"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4" name="Google Shape;3244;p55"/>
          <p:cNvCxnSpPr>
            <a:stCxn id="3245" idx="0"/>
            <a:endCxn id="3238"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5" name="Google Shape;3245;p55"/>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46" name="Google Shape;3246;p55"/>
          <p:cNvCxnSpPr>
            <a:stCxn id="3247" idx="0"/>
            <a:endCxn id="3240"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247" name="Google Shape;3247;p55"/>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48" name="Google Shape;3248;p55"/>
          <p:cNvCxnSpPr>
            <a:stCxn id="3249" idx="0"/>
            <a:endCxn id="3241"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9" name="Google Shape;3249;p55"/>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5"/>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51" name="Google Shape;3251;p55"/>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52" name="Google Shape;3252;p55"/>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53" name="Google Shape;3253;p55"/>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3254" name="Google Shape;3254;p55"/>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255" name="Google Shape;3255;p55"/>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6" name="Google Shape;3256;p55"/>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7" name="Google Shape;3257;p55"/>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58" name="Google Shape;3258;p55"/>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259" name="Google Shape;3259;p55"/>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0" name="Google Shape;3260;p55"/>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261" name="Google Shape;3261;p55"/>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62" name="Google Shape;3262;p55"/>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3" name="Google Shape;3263;p55"/>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64" name="Google Shape;3264;p55"/>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265" name="Google Shape;3265;p55"/>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3266" name="Google Shape;3266;p55"/>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67" name="Google Shape;3267;p55"/>
          <p:cNvCxnSpPr>
            <a:stCxn id="3238"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268" name="Google Shape;3268;p55"/>
          <p:cNvCxnSpPr>
            <a:stCxn id="3211"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69" name="Google Shape;3269;p55"/>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0" name="Google Shape;3270;p55"/>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1" name="Google Shape;3271;p55"/>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2" name="Google Shape;3272;p55"/>
          <p:cNvCxnSpPr>
            <a:stCxn id="3204"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3" name="Google Shape;3273;p55"/>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4" name="Google Shape;3274;p55"/>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5" name="Google Shape;3275;p55"/>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276" name="Google Shape;3276;p55"/>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77" name="Google Shape;3277;p55"/>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78" name="Google Shape;3278;p55"/>
          <p:cNvCxnSpPr>
            <a:stCxn id="3276" idx="3"/>
            <a:endCxn id="3277"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79" name="Google Shape;3279;p55"/>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80" name="Google Shape;3280;p55"/>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81" name="Google Shape;3281;p55"/>
          <p:cNvCxnSpPr>
            <a:stCxn id="3279" idx="3"/>
            <a:endCxn id="3280"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82" name="Google Shape;3282;p55"/>
          <p:cNvCxnSpPr>
            <a:stCxn id="3277" idx="3"/>
            <a:endCxn id="3279"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83" name="Google Shape;3283;p55"/>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84" name="Google Shape;3284;p55"/>
          <p:cNvCxnSpPr>
            <a:stCxn id="3280" idx="3"/>
            <a:endCxn id="3283"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85" name="Google Shape;3285;p55"/>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86" name="Google Shape;3286;p55"/>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87" name="Google Shape;3287;p55"/>
          <p:cNvCxnSpPr>
            <a:stCxn id="3285" idx="3"/>
            <a:endCxn id="3286"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8" name="Google Shape;3288;p55"/>
          <p:cNvCxnSpPr>
            <a:stCxn id="3283" idx="3"/>
            <a:endCxn id="3285"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9" name="Google Shape;3289;p55"/>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290" name="Google Shape;3290;p55"/>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91" name="Google Shape;3291;p55"/>
          <p:cNvCxnSpPr>
            <a:endCxn id="3290"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92" name="Google Shape;3292;p55"/>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93" name="Google Shape;3293;p55"/>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94" name="Google Shape;3294;p55"/>
          <p:cNvCxnSpPr>
            <a:stCxn id="3292" idx="3"/>
            <a:endCxn id="3293"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5" name="Google Shape;3295;p55"/>
          <p:cNvCxnSpPr>
            <a:stCxn id="3290" idx="3"/>
            <a:endCxn id="3292"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6" name="Google Shape;3296;p55"/>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97" name="Google Shape;3297;p55"/>
          <p:cNvCxnSpPr>
            <a:stCxn id="3290"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298" name="Google Shape;3298;p55"/>
          <p:cNvCxnSpPr>
            <a:stCxn id="3286"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99" name="Google Shape;3299;p55"/>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0" name="Google Shape;3300;p55"/>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1" name="Google Shape;3301;p55"/>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2" name="Google Shape;3302;p55"/>
          <p:cNvCxnSpPr>
            <a:stCxn id="3279"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3" name="Google Shape;3303;p55"/>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4" name="Google Shape;3304;p55"/>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sp>
        <p:nvSpPr>
          <p:cNvPr id="3309" name="Google Shape;3309;p56"/>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10" name="Google Shape;3310;p56"/>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11" name="Google Shape;3311;p56"/>
          <p:cNvCxnSpPr>
            <a:stCxn id="3309" idx="3"/>
            <a:endCxn id="3310"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2" name="Google Shape;3312;p56"/>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13" name="Google Shape;3313;p56"/>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14" name="Google Shape;3314;p56"/>
          <p:cNvCxnSpPr>
            <a:stCxn id="3312" idx="3"/>
            <a:endCxn id="3313"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15" name="Google Shape;3315;p56"/>
          <p:cNvCxnSpPr>
            <a:stCxn id="3310" idx="3"/>
            <a:endCxn id="3312"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6" name="Google Shape;3316;p56"/>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17" name="Google Shape;3317;p56"/>
          <p:cNvCxnSpPr>
            <a:stCxn id="3313" idx="3"/>
            <a:endCxn id="3316"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18" name="Google Shape;3318;p56"/>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19" name="Google Shape;3319;p56"/>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20" name="Google Shape;3320;p56"/>
          <p:cNvCxnSpPr>
            <a:stCxn id="3318" idx="3"/>
            <a:endCxn id="3319"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1" name="Google Shape;3321;p56"/>
          <p:cNvCxnSpPr>
            <a:stCxn id="3316" idx="3"/>
            <a:endCxn id="3318"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2" name="Google Shape;3322;p56"/>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23" name="Google Shape;3323;p56"/>
          <p:cNvCxnSpPr>
            <a:stCxn id="3324" idx="0"/>
            <a:endCxn id="3309"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324" name="Google Shape;3324;p56"/>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25" name="Google Shape;3325;p56"/>
          <p:cNvCxnSpPr>
            <a:stCxn id="3326" idx="0"/>
            <a:endCxn id="3310"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326" name="Google Shape;3326;p56"/>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27" name="Google Shape;3327;p56"/>
          <p:cNvCxnSpPr>
            <a:stCxn id="3328" idx="0"/>
            <a:endCxn id="3312"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328" name="Google Shape;3328;p56"/>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29" name="Google Shape;3329;p56"/>
          <p:cNvCxnSpPr>
            <a:stCxn id="3330" idx="0"/>
            <a:endCxn id="3313"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330" name="Google Shape;3330;p56"/>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31" name="Google Shape;3331;p56"/>
          <p:cNvCxnSpPr>
            <a:stCxn id="3332" idx="0"/>
            <a:endCxn id="3316"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332" name="Google Shape;3332;p56"/>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33" name="Google Shape;3333;p56"/>
          <p:cNvCxnSpPr>
            <a:stCxn id="3334" idx="0"/>
            <a:endCxn id="3318"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4" name="Google Shape;3334;p56"/>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35" name="Google Shape;3335;p56"/>
          <p:cNvCxnSpPr>
            <a:stCxn id="3336" idx="0"/>
            <a:endCxn id="3319"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6" name="Google Shape;3336;p56"/>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6"/>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38" name="Google Shape;3338;p56"/>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39" name="Google Shape;3339;p56"/>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0" name="Google Shape;3340;p56"/>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1" name="Google Shape;3341;p56"/>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2" name="Google Shape;3342;p56"/>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3" name="Google Shape;3343;p56"/>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4" name="Google Shape;3344;p56"/>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345" name="Google Shape;3345;p56"/>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346" name="Google Shape;3346;p56"/>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47" name="Google Shape;3347;p56"/>
          <p:cNvCxnSpPr>
            <a:endCxn id="3346"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48" name="Google Shape;3348;p56"/>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49" name="Google Shape;3349;p56"/>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50" name="Google Shape;3350;p56"/>
          <p:cNvCxnSpPr>
            <a:stCxn id="3348" idx="3"/>
            <a:endCxn id="3349"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1" name="Google Shape;3351;p56"/>
          <p:cNvCxnSpPr>
            <a:stCxn id="3346" idx="3"/>
            <a:endCxn id="3348"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2" name="Google Shape;3352;p56"/>
          <p:cNvCxnSpPr>
            <a:stCxn id="3353" idx="0"/>
            <a:endCxn id="3346"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3" name="Google Shape;3353;p56"/>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54" name="Google Shape;3354;p56"/>
          <p:cNvCxnSpPr>
            <a:stCxn id="3355" idx="0"/>
            <a:endCxn id="3348"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355" name="Google Shape;3355;p56"/>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56" name="Google Shape;3356;p56"/>
          <p:cNvCxnSpPr>
            <a:stCxn id="3357" idx="0"/>
            <a:endCxn id="3349"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7" name="Google Shape;3357;p56"/>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56"/>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59" name="Google Shape;3359;p56"/>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60" name="Google Shape;3360;p56"/>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61" name="Google Shape;3361;p56"/>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3362" name="Google Shape;3362;p56"/>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363" name="Google Shape;3363;p56"/>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4" name="Google Shape;3364;p56"/>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5" name="Google Shape;3365;p56"/>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66" name="Google Shape;3366;p56"/>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367" name="Google Shape;3367;p56"/>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68" name="Google Shape;3368;p56"/>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369" name="Google Shape;3369;p56"/>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70" name="Google Shape;3370;p56"/>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71" name="Google Shape;3371;p56"/>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72" name="Google Shape;3372;p56"/>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373" name="Google Shape;3373;p56"/>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3374" name="Google Shape;3374;p56"/>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5" name="Google Shape;3375;p56"/>
          <p:cNvCxnSpPr>
            <a:stCxn id="3346"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376" name="Google Shape;3376;p56"/>
          <p:cNvCxnSpPr>
            <a:stCxn id="3319"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77" name="Google Shape;3377;p56"/>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8" name="Google Shape;3378;p56"/>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9" name="Google Shape;3379;p56"/>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80" name="Google Shape;3380;p56"/>
          <p:cNvCxnSpPr>
            <a:stCxn id="3312"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1" name="Google Shape;3381;p56"/>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2" name="Google Shape;3382;p56"/>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3" name="Google Shape;3383;p56"/>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384" name="Google Shape;3384;p56"/>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85" name="Google Shape;3385;p56"/>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86" name="Google Shape;3386;p56"/>
          <p:cNvCxnSpPr>
            <a:stCxn id="3384" idx="3"/>
            <a:endCxn id="3385"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87" name="Google Shape;3387;p56"/>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88" name="Google Shape;3388;p56"/>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89" name="Google Shape;3389;p56"/>
          <p:cNvCxnSpPr>
            <a:stCxn id="3387" idx="3"/>
            <a:endCxn id="3388"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90" name="Google Shape;3390;p56"/>
          <p:cNvCxnSpPr>
            <a:stCxn id="3385" idx="3"/>
            <a:endCxn id="3387"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91" name="Google Shape;3391;p56"/>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92" name="Google Shape;3392;p56"/>
          <p:cNvCxnSpPr>
            <a:stCxn id="3388" idx="3"/>
            <a:endCxn id="3391"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93" name="Google Shape;3393;p56"/>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94" name="Google Shape;3394;p56"/>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95" name="Google Shape;3395;p56"/>
          <p:cNvCxnSpPr>
            <a:stCxn id="3393" idx="3"/>
            <a:endCxn id="3394"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6" name="Google Shape;3396;p56"/>
          <p:cNvCxnSpPr>
            <a:stCxn id="3391" idx="3"/>
            <a:endCxn id="3393"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7" name="Google Shape;3397;p56"/>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398" name="Google Shape;3398;p56"/>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99" name="Google Shape;3399;p56"/>
          <p:cNvCxnSpPr>
            <a:endCxn id="3398"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400" name="Google Shape;3400;p56"/>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01" name="Google Shape;3401;p56"/>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02" name="Google Shape;3402;p56"/>
          <p:cNvCxnSpPr>
            <a:stCxn id="3400" idx="3"/>
            <a:endCxn id="3401"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3" name="Google Shape;3403;p56"/>
          <p:cNvCxnSpPr>
            <a:stCxn id="3398" idx="3"/>
            <a:endCxn id="3400"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4" name="Google Shape;3404;p56"/>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5" name="Google Shape;3405;p56"/>
          <p:cNvCxnSpPr>
            <a:stCxn id="3398"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406" name="Google Shape;3406;p56"/>
          <p:cNvCxnSpPr>
            <a:stCxn id="3394"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07" name="Google Shape;3407;p56"/>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8" name="Google Shape;3408;p56"/>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9" name="Google Shape;3409;p56"/>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10" name="Google Shape;3410;p56"/>
          <p:cNvCxnSpPr>
            <a:stCxn id="3387"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1" name="Google Shape;3411;p56"/>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2" name="Google Shape;3412;p56"/>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pic>
        <p:nvPicPr>
          <p:cNvPr id="3417" name="Google Shape;3417;p57"/>
          <p:cNvPicPr preferRelativeResize="0"/>
          <p:nvPr/>
        </p:nvPicPr>
        <p:blipFill>
          <a:blip r:embed="rId1"/>
          <a:stretch>
            <a:fillRect/>
          </a:stretch>
        </p:blipFill>
        <p:spPr>
          <a:xfrm>
            <a:off x="757475" y="169200"/>
            <a:ext cx="3047000" cy="1890425"/>
          </a:xfrm>
          <a:prstGeom prst="rect">
            <a:avLst/>
          </a:prstGeom>
          <a:noFill/>
          <a:ln>
            <a:noFill/>
          </a:ln>
        </p:spPr>
      </p:pic>
      <p:pic>
        <p:nvPicPr>
          <p:cNvPr id="3418" name="Google Shape;3418;p57"/>
          <p:cNvPicPr preferRelativeResize="0"/>
          <p:nvPr/>
        </p:nvPicPr>
        <p:blipFill>
          <a:blip r:embed="rId2"/>
          <a:stretch>
            <a:fillRect/>
          </a:stretch>
        </p:blipFill>
        <p:spPr>
          <a:xfrm>
            <a:off x="4094050" y="177250"/>
            <a:ext cx="3643775" cy="1924400"/>
          </a:xfrm>
          <a:prstGeom prst="rect">
            <a:avLst/>
          </a:prstGeom>
          <a:noFill/>
          <a:ln>
            <a:noFill/>
          </a:ln>
        </p:spPr>
      </p:pic>
      <p:pic>
        <p:nvPicPr>
          <p:cNvPr id="3419" name="Google Shape;3419;p57"/>
          <p:cNvPicPr preferRelativeResize="0"/>
          <p:nvPr/>
        </p:nvPicPr>
        <p:blipFill>
          <a:blip r:embed="rId3"/>
          <a:stretch>
            <a:fillRect/>
          </a:stretch>
        </p:blipFill>
        <p:spPr>
          <a:xfrm>
            <a:off x="757475" y="2480391"/>
            <a:ext cx="3336575" cy="2118459"/>
          </a:xfrm>
          <a:prstGeom prst="rect">
            <a:avLst/>
          </a:prstGeom>
          <a:noFill/>
          <a:ln>
            <a:noFill/>
          </a:ln>
        </p:spPr>
      </p:pic>
      <p:pic>
        <p:nvPicPr>
          <p:cNvPr id="3420" name="Google Shape;3420;p57"/>
          <p:cNvPicPr preferRelativeResize="0"/>
          <p:nvPr/>
        </p:nvPicPr>
        <p:blipFill>
          <a:blip r:embed="rId4"/>
          <a:stretch>
            <a:fillRect/>
          </a:stretch>
        </p:blipFill>
        <p:spPr>
          <a:xfrm>
            <a:off x="4094050" y="2480400"/>
            <a:ext cx="3548989" cy="2663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sp>
        <p:nvSpPr>
          <p:cNvPr id="3425" name="Google Shape;3425;p58"/>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26" name="Google Shape;3426;p58"/>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27" name="Google Shape;3427;p58"/>
          <p:cNvCxnSpPr>
            <a:stCxn id="3425" idx="3"/>
            <a:endCxn id="3426"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28" name="Google Shape;3428;p58"/>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29" name="Google Shape;3429;p58"/>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30" name="Google Shape;3430;p58"/>
          <p:cNvCxnSpPr>
            <a:stCxn id="3428" idx="3"/>
            <a:endCxn id="3429"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431" name="Google Shape;3431;p58"/>
          <p:cNvCxnSpPr>
            <a:stCxn id="3426" idx="3"/>
            <a:endCxn id="3428"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32" name="Google Shape;3432;p58"/>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33" name="Google Shape;3433;p58"/>
          <p:cNvCxnSpPr>
            <a:stCxn id="3429" idx="3"/>
            <a:endCxn id="3432"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34" name="Google Shape;3434;p58"/>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35" name="Google Shape;3435;p58"/>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36" name="Google Shape;3436;p58"/>
          <p:cNvCxnSpPr>
            <a:stCxn id="3434" idx="3"/>
            <a:endCxn id="3435"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7" name="Google Shape;3437;p58"/>
          <p:cNvCxnSpPr>
            <a:stCxn id="3432" idx="3"/>
            <a:endCxn id="3434"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8" name="Google Shape;3438;p58"/>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39" name="Google Shape;3439;p58"/>
          <p:cNvCxnSpPr>
            <a:stCxn id="3440" idx="0"/>
            <a:endCxn id="3425"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440" name="Google Shape;3440;p58"/>
          <p:cNvSpPr/>
          <p:nvPr/>
        </p:nvSpPr>
        <p:spPr>
          <a:xfrm>
            <a:off x="2004750"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1" name="Google Shape;3441;p58"/>
          <p:cNvCxnSpPr>
            <a:stCxn id="3442" idx="0"/>
            <a:endCxn id="3426"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442" name="Google Shape;3442;p58"/>
          <p:cNvSpPr/>
          <p:nvPr/>
        </p:nvSpPr>
        <p:spPr>
          <a:xfrm>
            <a:off x="24829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3" name="Google Shape;3443;p58"/>
          <p:cNvCxnSpPr>
            <a:stCxn id="3444" idx="0"/>
            <a:endCxn id="3428"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444" name="Google Shape;3444;p58"/>
          <p:cNvSpPr/>
          <p:nvPr/>
        </p:nvSpPr>
        <p:spPr>
          <a:xfrm>
            <a:off x="295991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5" name="Google Shape;3445;p58"/>
          <p:cNvCxnSpPr>
            <a:stCxn id="3446" idx="0"/>
            <a:endCxn id="3429"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446" name="Google Shape;3446;p58"/>
          <p:cNvSpPr/>
          <p:nvPr/>
        </p:nvSpPr>
        <p:spPr>
          <a:xfrm>
            <a:off x="34412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7" name="Google Shape;3447;p58"/>
          <p:cNvCxnSpPr>
            <a:stCxn id="3448" idx="0"/>
            <a:endCxn id="3432"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448" name="Google Shape;3448;p58"/>
          <p:cNvSpPr/>
          <p:nvPr/>
        </p:nvSpPr>
        <p:spPr>
          <a:xfrm>
            <a:off x="3911200"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9" name="Google Shape;3449;p58"/>
          <p:cNvCxnSpPr>
            <a:stCxn id="3450" idx="0"/>
            <a:endCxn id="3434"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0" name="Google Shape;3450;p58"/>
          <p:cNvSpPr/>
          <p:nvPr/>
        </p:nvSpPr>
        <p:spPr>
          <a:xfrm>
            <a:off x="439146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51" name="Google Shape;3451;p58"/>
          <p:cNvCxnSpPr>
            <a:stCxn id="3452" idx="0"/>
            <a:endCxn id="3435"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2" name="Google Shape;3452;p58"/>
          <p:cNvSpPr/>
          <p:nvPr/>
        </p:nvSpPr>
        <p:spPr>
          <a:xfrm>
            <a:off x="4865813"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8"/>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4" name="Google Shape;3454;p58"/>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5" name="Google Shape;3455;p58"/>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6" name="Google Shape;3456;p58"/>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7" name="Google Shape;3457;p58"/>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8" name="Google Shape;3458;p58"/>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9" name="Google Shape;3459;p58"/>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60" name="Google Shape;3460;p58"/>
          <p:cNvSpPr/>
          <p:nvPr/>
        </p:nvSpPr>
        <p:spPr>
          <a:xfrm>
            <a:off x="2005800" y="1652400"/>
            <a:ext cx="5919600" cy="3189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461" name="Google Shape;3461;p58"/>
          <p:cNvSpPr/>
          <p:nvPr/>
        </p:nvSpPr>
        <p:spPr>
          <a:xfrm>
            <a:off x="2004750" y="1188025"/>
            <a:ext cx="5919600" cy="318900"/>
          </a:xfrm>
          <a:prstGeom prst="rect">
            <a:avLst/>
          </a:prstGeom>
          <a:solidFill>
            <a:srgbClr val="EE787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462" name="Google Shape;3462;p58"/>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63" name="Google Shape;3463;p58"/>
          <p:cNvCxnSpPr>
            <a:endCxn id="3462"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64" name="Google Shape;3464;p58"/>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65" name="Google Shape;3465;p58"/>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66" name="Google Shape;3466;p58"/>
          <p:cNvCxnSpPr>
            <a:stCxn id="3464" idx="3"/>
            <a:endCxn id="3465"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7" name="Google Shape;3467;p58"/>
          <p:cNvCxnSpPr>
            <a:stCxn id="3462" idx="3"/>
            <a:endCxn id="3464"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8" name="Google Shape;3468;p58"/>
          <p:cNvCxnSpPr>
            <a:stCxn id="3469" idx="0"/>
            <a:endCxn id="3462"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69" name="Google Shape;3469;p58"/>
          <p:cNvSpPr/>
          <p:nvPr/>
        </p:nvSpPr>
        <p:spPr>
          <a:xfrm>
            <a:off x="5335688"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70" name="Google Shape;3470;p58"/>
          <p:cNvCxnSpPr>
            <a:stCxn id="3471" idx="0"/>
            <a:endCxn id="3464"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471" name="Google Shape;3471;p58"/>
          <p:cNvSpPr/>
          <p:nvPr/>
        </p:nvSpPr>
        <p:spPr>
          <a:xfrm>
            <a:off x="5815950"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72" name="Google Shape;3472;p58"/>
          <p:cNvCxnSpPr>
            <a:stCxn id="3473" idx="0"/>
            <a:endCxn id="3465"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73" name="Google Shape;3473;p58"/>
          <p:cNvSpPr/>
          <p:nvPr/>
        </p:nvSpPr>
        <p:spPr>
          <a:xfrm>
            <a:off x="6284388" y="353916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8"/>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75" name="Google Shape;3475;p58"/>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76" name="Google Shape;3476;p58"/>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77" name="Google Shape;3477;p58"/>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3478" name="Google Shape;3478;p58"/>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479" name="Google Shape;3479;p58"/>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0" name="Google Shape;3480;p58"/>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1" name="Google Shape;3481;p58"/>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2" name="Google Shape;3482;p58"/>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483" name="Google Shape;3483;p58"/>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4" name="Google Shape;3484;p58"/>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485" name="Google Shape;3485;p58"/>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6" name="Google Shape;3486;p58"/>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7" name="Google Shape;3487;p58"/>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8" name="Google Shape;3488;p58"/>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cxnSp>
        <p:nvCxnSpPr>
          <p:cNvPr id="3493" name="Google Shape;3493;p59"/>
          <p:cNvCxnSpPr>
            <a:stCxn id="3494"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494" name="Google Shape;3494;p59"/>
          <p:cNvSpPr/>
          <p:nvPr/>
        </p:nvSpPr>
        <p:spPr>
          <a:xfrm>
            <a:off x="17636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95" name="Google Shape;3495;p59"/>
          <p:cNvSpPr/>
          <p:nvPr/>
        </p:nvSpPr>
        <p:spPr>
          <a:xfrm>
            <a:off x="24557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96" name="Google Shape;3496;p59"/>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497" name="Google Shape;3497;p59"/>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498" name="Google Shape;3498;p59"/>
          <p:cNvSpPr/>
          <p:nvPr/>
        </p:nvSpPr>
        <p:spPr>
          <a:xfrm>
            <a:off x="17628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99" name="Google Shape;3499;p59"/>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0" name="Google Shape;3500;p59"/>
          <p:cNvSpPr/>
          <p:nvPr/>
        </p:nvSpPr>
        <p:spPr>
          <a:xfrm>
            <a:off x="24557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01" name="Google Shape;3501;p59"/>
          <p:cNvCxnSpPr>
            <a:stCxn id="3498" idx="6"/>
            <a:endCxn id="3500"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02" name="Google Shape;3502;p59"/>
          <p:cNvCxnSpPr>
            <a:stCxn id="3500" idx="6"/>
            <a:endCxn id="3503"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3504" name="Google Shape;3504;p59"/>
          <p:cNvCxnSpPr>
            <a:stCxn id="3505"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5" name="Google Shape;3505;p59"/>
          <p:cNvSpPr/>
          <p:nvPr/>
        </p:nvSpPr>
        <p:spPr>
          <a:xfrm>
            <a:off x="31859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06" name="Google Shape;3506;p59"/>
          <p:cNvSpPr/>
          <p:nvPr/>
        </p:nvSpPr>
        <p:spPr>
          <a:xfrm>
            <a:off x="387806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07" name="Google Shape;3507;p59"/>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08" name="Google Shape;3508;p59"/>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03" name="Google Shape;3503;p59"/>
          <p:cNvSpPr/>
          <p:nvPr/>
        </p:nvSpPr>
        <p:spPr>
          <a:xfrm>
            <a:off x="31852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09" name="Google Shape;3509;p59"/>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0" name="Google Shape;3510;p59"/>
          <p:cNvSpPr/>
          <p:nvPr/>
        </p:nvSpPr>
        <p:spPr>
          <a:xfrm>
            <a:off x="38780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11" name="Google Shape;3511;p59"/>
          <p:cNvCxnSpPr>
            <a:stCxn id="3503" idx="6"/>
            <a:endCxn id="3510"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12" name="Google Shape;3512;p59"/>
          <p:cNvCxnSpPr>
            <a:stCxn id="3510" idx="6"/>
            <a:endCxn id="3513"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14" name="Google Shape;3514;p59"/>
          <p:cNvCxnSpPr>
            <a:stCxn id="3515"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5" name="Google Shape;3515;p59"/>
          <p:cNvSpPr/>
          <p:nvPr/>
        </p:nvSpPr>
        <p:spPr>
          <a:xfrm>
            <a:off x="45995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16" name="Google Shape;3516;p59"/>
          <p:cNvSpPr/>
          <p:nvPr/>
        </p:nvSpPr>
        <p:spPr>
          <a:xfrm>
            <a:off x="52916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17" name="Google Shape;3517;p59"/>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18" name="Google Shape;3518;p59"/>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13" name="Google Shape;3513;p59"/>
          <p:cNvSpPr/>
          <p:nvPr/>
        </p:nvSpPr>
        <p:spPr>
          <a:xfrm>
            <a:off x="45987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19" name="Google Shape;3519;p59"/>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0" name="Google Shape;3520;p59"/>
          <p:cNvSpPr/>
          <p:nvPr/>
        </p:nvSpPr>
        <p:spPr>
          <a:xfrm>
            <a:off x="52916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21" name="Google Shape;3521;p59"/>
          <p:cNvCxnSpPr>
            <a:stCxn id="3513" idx="6"/>
            <a:endCxn id="3520"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22" name="Google Shape;3522;p59"/>
          <p:cNvCxnSpPr>
            <a:stCxn id="3520" idx="6"/>
            <a:endCxn id="3523"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24" name="Google Shape;3524;p59"/>
          <p:cNvCxnSpPr>
            <a:stCxn id="3525"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5" name="Google Shape;3525;p59"/>
          <p:cNvSpPr/>
          <p:nvPr/>
        </p:nvSpPr>
        <p:spPr>
          <a:xfrm>
            <a:off x="60130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26" name="Google Shape;3526;p59"/>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23" name="Google Shape;3523;p59"/>
          <p:cNvSpPr/>
          <p:nvPr/>
        </p:nvSpPr>
        <p:spPr>
          <a:xfrm>
            <a:off x="60123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27" name="Google Shape;3527;p59"/>
          <p:cNvSpPr/>
          <p:nvPr/>
        </p:nvSpPr>
        <p:spPr>
          <a:xfrm>
            <a:off x="17569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28" name="Google Shape;3528;p59"/>
          <p:cNvSpPr/>
          <p:nvPr/>
        </p:nvSpPr>
        <p:spPr>
          <a:xfrm>
            <a:off x="24498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529" name="Google Shape;3529;p59"/>
          <p:cNvCxnSpPr>
            <a:stCxn id="3527" idx="6"/>
            <a:endCxn id="3528"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0" name="Google Shape;3530;p59"/>
          <p:cNvCxnSpPr>
            <a:stCxn id="3528" idx="6"/>
            <a:endCxn id="3531"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31" name="Google Shape;3531;p59"/>
          <p:cNvSpPr/>
          <p:nvPr/>
        </p:nvSpPr>
        <p:spPr>
          <a:xfrm>
            <a:off x="31793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32" name="Google Shape;3532;p59"/>
          <p:cNvSpPr/>
          <p:nvPr/>
        </p:nvSpPr>
        <p:spPr>
          <a:xfrm>
            <a:off x="38721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33" name="Google Shape;3533;p59"/>
          <p:cNvCxnSpPr>
            <a:stCxn id="3531" idx="6"/>
            <a:endCxn id="3532"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3534" name="Google Shape;3534;p59"/>
          <p:cNvCxnSpPr>
            <a:stCxn id="3532" idx="6"/>
            <a:endCxn id="3535"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5" name="Google Shape;3535;p59"/>
          <p:cNvSpPr/>
          <p:nvPr/>
        </p:nvSpPr>
        <p:spPr>
          <a:xfrm>
            <a:off x="45928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36" name="Google Shape;3536;p59"/>
          <p:cNvSpPr/>
          <p:nvPr/>
        </p:nvSpPr>
        <p:spPr>
          <a:xfrm>
            <a:off x="52857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37" name="Google Shape;3537;p59"/>
          <p:cNvCxnSpPr>
            <a:stCxn id="3535" idx="6"/>
            <a:endCxn id="3536"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8" name="Google Shape;3538;p59"/>
          <p:cNvCxnSpPr>
            <a:stCxn id="3536" idx="6"/>
            <a:endCxn id="3539"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9" name="Google Shape;3539;p59"/>
          <p:cNvSpPr/>
          <p:nvPr/>
        </p:nvSpPr>
        <p:spPr>
          <a:xfrm>
            <a:off x="60064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40" name="Google Shape;3540;p59"/>
          <p:cNvSpPr/>
          <p:nvPr/>
        </p:nvSpPr>
        <p:spPr>
          <a:xfrm>
            <a:off x="17531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41" name="Google Shape;3541;p59"/>
          <p:cNvSpPr/>
          <p:nvPr/>
        </p:nvSpPr>
        <p:spPr>
          <a:xfrm>
            <a:off x="24460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42" name="Google Shape;3542;p59"/>
          <p:cNvCxnSpPr>
            <a:stCxn id="3540" idx="6"/>
            <a:endCxn id="3541"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3" name="Google Shape;3543;p59"/>
          <p:cNvCxnSpPr>
            <a:stCxn id="3541" idx="6"/>
            <a:endCxn id="3544"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3544" name="Google Shape;3544;p59"/>
          <p:cNvSpPr/>
          <p:nvPr/>
        </p:nvSpPr>
        <p:spPr>
          <a:xfrm>
            <a:off x="31755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45" name="Google Shape;3545;p59"/>
          <p:cNvSpPr/>
          <p:nvPr/>
        </p:nvSpPr>
        <p:spPr>
          <a:xfrm>
            <a:off x="38683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46" name="Google Shape;3546;p59"/>
          <p:cNvCxnSpPr>
            <a:stCxn id="3544" idx="6"/>
            <a:endCxn id="3545"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7" name="Google Shape;3547;p59"/>
          <p:cNvCxnSpPr>
            <a:stCxn id="3545" idx="6"/>
            <a:endCxn id="3548"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48" name="Google Shape;3548;p59"/>
          <p:cNvSpPr/>
          <p:nvPr/>
        </p:nvSpPr>
        <p:spPr>
          <a:xfrm>
            <a:off x="45890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49" name="Google Shape;3549;p59"/>
          <p:cNvSpPr/>
          <p:nvPr/>
        </p:nvSpPr>
        <p:spPr>
          <a:xfrm>
            <a:off x="52819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50" name="Google Shape;3550;p59"/>
          <p:cNvCxnSpPr>
            <a:stCxn id="3548" idx="6"/>
            <a:endCxn id="3549"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51" name="Google Shape;3551;p59"/>
          <p:cNvCxnSpPr>
            <a:stCxn id="3549" idx="6"/>
            <a:endCxn id="3552"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52" name="Google Shape;3552;p59"/>
          <p:cNvSpPr/>
          <p:nvPr/>
        </p:nvSpPr>
        <p:spPr>
          <a:xfrm>
            <a:off x="60026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53" name="Google Shape;3553;p59"/>
          <p:cNvSpPr/>
          <p:nvPr/>
        </p:nvSpPr>
        <p:spPr>
          <a:xfrm>
            <a:off x="17531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54" name="Google Shape;3554;p59"/>
          <p:cNvSpPr/>
          <p:nvPr/>
        </p:nvSpPr>
        <p:spPr>
          <a:xfrm>
            <a:off x="24460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55" name="Google Shape;3555;p59"/>
          <p:cNvCxnSpPr>
            <a:stCxn id="3553" idx="6"/>
            <a:endCxn id="3554"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56" name="Google Shape;3556;p59"/>
          <p:cNvCxnSpPr>
            <a:stCxn id="3554" idx="6"/>
            <a:endCxn id="3557"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57" name="Google Shape;3557;p59"/>
          <p:cNvSpPr/>
          <p:nvPr/>
        </p:nvSpPr>
        <p:spPr>
          <a:xfrm>
            <a:off x="31755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58" name="Google Shape;3558;p59"/>
          <p:cNvSpPr/>
          <p:nvPr/>
        </p:nvSpPr>
        <p:spPr>
          <a:xfrm>
            <a:off x="38683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59" name="Google Shape;3559;p59"/>
          <p:cNvCxnSpPr>
            <a:stCxn id="3557" idx="6"/>
            <a:endCxn id="3558"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0" name="Google Shape;3560;p59"/>
          <p:cNvCxnSpPr>
            <a:stCxn id="3558" idx="6"/>
            <a:endCxn id="3561"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1" name="Google Shape;3561;p59"/>
          <p:cNvSpPr/>
          <p:nvPr/>
        </p:nvSpPr>
        <p:spPr>
          <a:xfrm>
            <a:off x="45890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62" name="Google Shape;3562;p59"/>
          <p:cNvSpPr/>
          <p:nvPr/>
        </p:nvSpPr>
        <p:spPr>
          <a:xfrm>
            <a:off x="52819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63" name="Google Shape;3563;p59"/>
          <p:cNvCxnSpPr>
            <a:stCxn id="3561" idx="6"/>
            <a:endCxn id="3562"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4" name="Google Shape;3564;p59"/>
          <p:cNvCxnSpPr>
            <a:stCxn id="3562" idx="6"/>
            <a:endCxn id="3565"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5" name="Google Shape;3565;p59"/>
          <p:cNvSpPr/>
          <p:nvPr/>
        </p:nvSpPr>
        <p:spPr>
          <a:xfrm>
            <a:off x="60026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66" name="Google Shape;3566;p59"/>
          <p:cNvSpPr/>
          <p:nvPr/>
        </p:nvSpPr>
        <p:spPr>
          <a:xfrm>
            <a:off x="17569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67" name="Google Shape;3567;p59"/>
          <p:cNvSpPr/>
          <p:nvPr/>
        </p:nvSpPr>
        <p:spPr>
          <a:xfrm>
            <a:off x="24498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68" name="Google Shape;3568;p59"/>
          <p:cNvSpPr/>
          <p:nvPr/>
        </p:nvSpPr>
        <p:spPr>
          <a:xfrm>
            <a:off x="31793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69" name="Google Shape;3569;p59"/>
          <p:cNvSpPr/>
          <p:nvPr/>
        </p:nvSpPr>
        <p:spPr>
          <a:xfrm>
            <a:off x="38721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70" name="Google Shape;3570;p59"/>
          <p:cNvSpPr/>
          <p:nvPr/>
        </p:nvSpPr>
        <p:spPr>
          <a:xfrm>
            <a:off x="45928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71" name="Google Shape;3571;p59"/>
          <p:cNvSpPr/>
          <p:nvPr/>
        </p:nvSpPr>
        <p:spPr>
          <a:xfrm>
            <a:off x="52857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72" name="Google Shape;3572;p59"/>
          <p:cNvSpPr/>
          <p:nvPr/>
        </p:nvSpPr>
        <p:spPr>
          <a:xfrm>
            <a:off x="60064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3573" name="Google Shape;3573;p59"/>
          <p:cNvCxnSpPr>
            <a:endCxn id="3527"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574" name="Google Shape;3574;p59"/>
          <p:cNvCxnSpPr>
            <a:stCxn id="3527" idx="0"/>
            <a:endCxn id="3553"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575" name="Google Shape;3575;p59"/>
          <p:cNvCxnSpPr>
            <a:endCxn id="3566"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6" name="Google Shape;3576;p59"/>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7" name="Google Shape;3577;p59"/>
          <p:cNvCxnSpPr>
            <a:endCxn id="3554"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578" name="Google Shape;3578;p59"/>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9" name="Google Shape;3579;p59"/>
          <p:cNvCxnSpPr>
            <a:endCxn id="3557"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580" name="Google Shape;3580;p59"/>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1" name="Google Shape;3581;p59"/>
          <p:cNvCxnSpPr>
            <a:endCxn id="3528"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582" name="Google Shape;3582;p59"/>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3" name="Google Shape;3583;p59"/>
          <p:cNvCxnSpPr>
            <a:stCxn id="3505" idx="0"/>
            <a:endCxn id="3531"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84" name="Google Shape;3584;p59"/>
          <p:cNvCxnSpPr>
            <a:endCxn id="3544"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5" name="Google Shape;3585;p59"/>
          <p:cNvCxnSpPr>
            <a:stCxn id="3506" idx="0"/>
            <a:endCxn id="3532"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86" name="Google Shape;3586;p59"/>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7" name="Google Shape;3587;p59"/>
          <p:cNvCxnSpPr>
            <a:endCxn id="3558"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588" name="Google Shape;3588;p59"/>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9" name="Google Shape;3589;p59"/>
          <p:cNvCxnSpPr>
            <a:stCxn id="3515" idx="0"/>
            <a:endCxn id="3535"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90" name="Google Shape;3590;p59"/>
          <p:cNvCxnSpPr>
            <a:endCxn id="3539"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591" name="Google Shape;3591;p59"/>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2" name="Google Shape;3592;p59"/>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3" name="Google Shape;3593;p59"/>
          <p:cNvCxnSpPr>
            <a:stCxn id="3523" idx="0"/>
            <a:endCxn id="3552"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594" name="Google Shape;3594;p59"/>
          <p:cNvCxnSpPr>
            <a:stCxn id="3516" idx="0"/>
            <a:endCxn id="3536"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95" name="Google Shape;3595;p59"/>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6" name="Google Shape;3596;p59"/>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7" name="Google Shape;3597;p59"/>
          <p:cNvCxnSpPr>
            <a:endCxn id="3561"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598" name="Google Shape;3598;p59"/>
          <p:cNvCxnSpPr>
            <a:stCxn id="3553" idx="0"/>
            <a:endCxn id="3566"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599" name="Google Shape;3599;p59"/>
          <p:cNvCxnSpPr>
            <a:stCxn id="3554" idx="0"/>
            <a:endCxn id="3567"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0" name="Google Shape;3600;p59"/>
          <p:cNvCxnSpPr>
            <a:stCxn id="3557" idx="0"/>
            <a:endCxn id="3568"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1" name="Google Shape;3601;p59"/>
          <p:cNvCxnSpPr>
            <a:endCxn id="3569"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3602" name="Google Shape;3602;p59"/>
          <p:cNvCxnSpPr>
            <a:stCxn id="3561" idx="0"/>
            <a:endCxn id="3570"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3" name="Google Shape;3603;p59"/>
          <p:cNvCxnSpPr>
            <a:stCxn id="3562" idx="0"/>
            <a:endCxn id="3571"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4" name="Google Shape;3604;p59"/>
          <p:cNvCxnSpPr>
            <a:stCxn id="3565" idx="0"/>
            <a:endCxn id="3572"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3605" name="Google Shape;3605;p59"/>
          <p:cNvSpPr/>
          <p:nvPr/>
        </p:nvSpPr>
        <p:spPr>
          <a:xfrm>
            <a:off x="4933013" y="2130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606" name="Google Shape;3606;p59"/>
          <p:cNvCxnSpPr>
            <a:stCxn id="3566" idx="0"/>
            <a:endCxn id="3605" idx="4"/>
          </p:cNvCxnSpPr>
          <p:nvPr/>
        </p:nvCxnSpPr>
        <p:spPr>
          <a:xfrm rot="10800000" flipH="1">
            <a:off x="1912813" y="533188"/>
            <a:ext cx="3176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7" name="Google Shape;3607;p59"/>
          <p:cNvCxnSpPr>
            <a:stCxn id="3567" idx="0"/>
            <a:endCxn id="3605" idx="4"/>
          </p:cNvCxnSpPr>
          <p:nvPr/>
        </p:nvCxnSpPr>
        <p:spPr>
          <a:xfrm rot="10800000" flipH="1">
            <a:off x="2605663" y="533188"/>
            <a:ext cx="2483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8" name="Google Shape;3608;p59"/>
          <p:cNvCxnSpPr>
            <a:stCxn id="3568" idx="0"/>
            <a:endCxn id="3605" idx="4"/>
          </p:cNvCxnSpPr>
          <p:nvPr/>
        </p:nvCxnSpPr>
        <p:spPr>
          <a:xfrm rot="10800000" flipH="1">
            <a:off x="3335163" y="533188"/>
            <a:ext cx="1753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9" name="Google Shape;3609;p59"/>
          <p:cNvCxnSpPr>
            <a:stCxn id="3569" idx="0"/>
            <a:endCxn id="3605" idx="4"/>
          </p:cNvCxnSpPr>
          <p:nvPr/>
        </p:nvCxnSpPr>
        <p:spPr>
          <a:xfrm rot="10800000" flipH="1">
            <a:off x="4028013" y="533188"/>
            <a:ext cx="1060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0" name="Google Shape;3610;p59"/>
          <p:cNvCxnSpPr>
            <a:stCxn id="3570" idx="0"/>
            <a:endCxn id="3605" idx="4"/>
          </p:cNvCxnSpPr>
          <p:nvPr/>
        </p:nvCxnSpPr>
        <p:spPr>
          <a:xfrm rot="10800000" flipH="1">
            <a:off x="4748713" y="533188"/>
            <a:ext cx="3402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1" name="Google Shape;3611;p59"/>
          <p:cNvCxnSpPr>
            <a:stCxn id="3571" idx="0"/>
            <a:endCxn id="3605" idx="4"/>
          </p:cNvCxnSpPr>
          <p:nvPr/>
        </p:nvCxnSpPr>
        <p:spPr>
          <a:xfrm rot="10800000">
            <a:off x="5088763" y="533188"/>
            <a:ext cx="352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2" name="Google Shape;3612;p59"/>
          <p:cNvCxnSpPr>
            <a:stCxn id="3572" idx="0"/>
            <a:endCxn id="3605" idx="4"/>
          </p:cNvCxnSpPr>
          <p:nvPr/>
        </p:nvCxnSpPr>
        <p:spPr>
          <a:xfrm rot="10800000">
            <a:off x="5088863" y="533188"/>
            <a:ext cx="10734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3" name="Google Shape;3613;p59"/>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4" name="Google Shape;3614;p59"/>
          <p:cNvCxnSpPr>
            <a:endCxn id="3570"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615" name="Google Shape;3615;p59"/>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6" name="Google Shape;3616;p59"/>
          <p:cNvCxnSpPr>
            <a:endCxn id="3571"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617" name="Google Shape;3617;p59"/>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8" name="Google Shape;3618;p59"/>
          <p:cNvCxnSpPr>
            <a:endCxn id="3572"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619" name="Google Shape;3619;p59"/>
          <p:cNvSpPr txBox="1"/>
          <p:nvPr/>
        </p:nvSpPr>
        <p:spPr>
          <a:xfrm>
            <a:off x="2807450" y="181210"/>
            <a:ext cx="10479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Attention 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3620" name="Google Shape;3620;p59"/>
          <p:cNvSpPr/>
          <p:nvPr/>
        </p:nvSpPr>
        <p:spPr>
          <a:xfrm>
            <a:off x="4933013" y="2130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3621" name="Google Shape;3621;p59"/>
          <p:cNvPicPr preferRelativeResize="0"/>
          <p:nvPr/>
        </p:nvPicPr>
        <p:blipFill>
          <a:blip r:embed="rId1"/>
          <a:stretch>
            <a:fillRect/>
          </a:stretch>
        </p:blipFill>
        <p:spPr>
          <a:xfrm>
            <a:off x="1838153" y="3367963"/>
            <a:ext cx="141709" cy="196950"/>
          </a:xfrm>
          <a:prstGeom prst="rect">
            <a:avLst/>
          </a:prstGeom>
          <a:noFill/>
          <a:ln>
            <a:noFill/>
          </a:ln>
        </p:spPr>
      </p:pic>
      <p:pic>
        <p:nvPicPr>
          <p:cNvPr id="3622" name="Google Shape;3622;p59"/>
          <p:cNvPicPr preferRelativeResize="0"/>
          <p:nvPr/>
        </p:nvPicPr>
        <p:blipFill>
          <a:blip r:embed="rId1"/>
          <a:stretch>
            <a:fillRect/>
          </a:stretch>
        </p:blipFill>
        <p:spPr>
          <a:xfrm>
            <a:off x="2540628" y="3363388"/>
            <a:ext cx="141709" cy="196950"/>
          </a:xfrm>
          <a:prstGeom prst="rect">
            <a:avLst/>
          </a:prstGeom>
          <a:noFill/>
          <a:ln>
            <a:noFill/>
          </a:ln>
        </p:spPr>
      </p:pic>
      <p:pic>
        <p:nvPicPr>
          <p:cNvPr id="3623" name="Google Shape;3623;p59"/>
          <p:cNvPicPr preferRelativeResize="0"/>
          <p:nvPr/>
        </p:nvPicPr>
        <p:blipFill>
          <a:blip r:embed="rId1"/>
          <a:stretch>
            <a:fillRect/>
          </a:stretch>
        </p:blipFill>
        <p:spPr>
          <a:xfrm>
            <a:off x="3270253" y="3366238"/>
            <a:ext cx="141709" cy="196950"/>
          </a:xfrm>
          <a:prstGeom prst="rect">
            <a:avLst/>
          </a:prstGeom>
          <a:noFill/>
          <a:ln>
            <a:noFill/>
          </a:ln>
        </p:spPr>
      </p:pic>
      <p:pic>
        <p:nvPicPr>
          <p:cNvPr id="3624" name="Google Shape;3624;p59"/>
          <p:cNvPicPr preferRelativeResize="0"/>
          <p:nvPr/>
        </p:nvPicPr>
        <p:blipFill>
          <a:blip r:embed="rId1"/>
          <a:stretch>
            <a:fillRect/>
          </a:stretch>
        </p:blipFill>
        <p:spPr>
          <a:xfrm>
            <a:off x="3962978" y="3366238"/>
            <a:ext cx="141709" cy="196950"/>
          </a:xfrm>
          <a:prstGeom prst="rect">
            <a:avLst/>
          </a:prstGeom>
          <a:noFill/>
          <a:ln>
            <a:noFill/>
          </a:ln>
        </p:spPr>
      </p:pic>
      <p:pic>
        <p:nvPicPr>
          <p:cNvPr id="3625" name="Google Shape;3625;p59"/>
          <p:cNvPicPr preferRelativeResize="0"/>
          <p:nvPr/>
        </p:nvPicPr>
        <p:blipFill>
          <a:blip r:embed="rId1"/>
          <a:stretch>
            <a:fillRect/>
          </a:stretch>
        </p:blipFill>
        <p:spPr>
          <a:xfrm>
            <a:off x="4683703" y="3366313"/>
            <a:ext cx="141709" cy="196950"/>
          </a:xfrm>
          <a:prstGeom prst="rect">
            <a:avLst/>
          </a:prstGeom>
          <a:noFill/>
          <a:ln>
            <a:noFill/>
          </a:ln>
        </p:spPr>
      </p:pic>
      <p:pic>
        <p:nvPicPr>
          <p:cNvPr id="3626" name="Google Shape;3626;p59"/>
          <p:cNvPicPr preferRelativeResize="0"/>
          <p:nvPr/>
        </p:nvPicPr>
        <p:blipFill>
          <a:blip r:embed="rId1"/>
          <a:stretch>
            <a:fillRect/>
          </a:stretch>
        </p:blipFill>
        <p:spPr>
          <a:xfrm>
            <a:off x="5376528" y="3366238"/>
            <a:ext cx="141709" cy="196950"/>
          </a:xfrm>
          <a:prstGeom prst="rect">
            <a:avLst/>
          </a:prstGeom>
          <a:noFill/>
          <a:ln>
            <a:noFill/>
          </a:ln>
        </p:spPr>
      </p:pic>
      <p:pic>
        <p:nvPicPr>
          <p:cNvPr id="3627" name="Google Shape;3627;p59"/>
          <p:cNvPicPr preferRelativeResize="0"/>
          <p:nvPr/>
        </p:nvPicPr>
        <p:blipFill>
          <a:blip r:embed="rId1"/>
          <a:stretch>
            <a:fillRect/>
          </a:stretch>
        </p:blipFill>
        <p:spPr>
          <a:xfrm>
            <a:off x="6097278" y="3362563"/>
            <a:ext cx="141709" cy="196950"/>
          </a:xfrm>
          <a:prstGeom prst="rect">
            <a:avLst/>
          </a:prstGeom>
          <a:noFill/>
          <a:ln>
            <a:noFill/>
          </a:ln>
        </p:spPr>
      </p:pic>
      <p:pic>
        <p:nvPicPr>
          <p:cNvPr id="3628" name="Google Shape;3628;p59"/>
          <p:cNvPicPr preferRelativeResize="0"/>
          <p:nvPr/>
        </p:nvPicPr>
        <p:blipFill>
          <a:blip r:embed="rId1"/>
          <a:stretch>
            <a:fillRect/>
          </a:stretch>
        </p:blipFill>
        <p:spPr>
          <a:xfrm>
            <a:off x="1831328" y="2191363"/>
            <a:ext cx="141709" cy="196950"/>
          </a:xfrm>
          <a:prstGeom prst="rect">
            <a:avLst/>
          </a:prstGeom>
          <a:noFill/>
          <a:ln>
            <a:noFill/>
          </a:ln>
        </p:spPr>
      </p:pic>
      <p:pic>
        <p:nvPicPr>
          <p:cNvPr id="3629" name="Google Shape;3629;p59"/>
          <p:cNvPicPr preferRelativeResize="0"/>
          <p:nvPr/>
        </p:nvPicPr>
        <p:blipFill>
          <a:blip r:embed="rId1"/>
          <a:stretch>
            <a:fillRect/>
          </a:stretch>
        </p:blipFill>
        <p:spPr>
          <a:xfrm>
            <a:off x="2530928" y="2191363"/>
            <a:ext cx="141709" cy="196950"/>
          </a:xfrm>
          <a:prstGeom prst="rect">
            <a:avLst/>
          </a:prstGeom>
          <a:noFill/>
          <a:ln>
            <a:noFill/>
          </a:ln>
        </p:spPr>
      </p:pic>
      <p:pic>
        <p:nvPicPr>
          <p:cNvPr id="3630" name="Google Shape;3630;p59"/>
          <p:cNvPicPr preferRelativeResize="0"/>
          <p:nvPr/>
        </p:nvPicPr>
        <p:blipFill>
          <a:blip r:embed="rId1"/>
          <a:stretch>
            <a:fillRect/>
          </a:stretch>
        </p:blipFill>
        <p:spPr>
          <a:xfrm>
            <a:off x="3260553" y="2191363"/>
            <a:ext cx="141709" cy="196950"/>
          </a:xfrm>
          <a:prstGeom prst="rect">
            <a:avLst/>
          </a:prstGeom>
          <a:noFill/>
          <a:ln>
            <a:noFill/>
          </a:ln>
        </p:spPr>
      </p:pic>
      <p:pic>
        <p:nvPicPr>
          <p:cNvPr id="3631" name="Google Shape;3631;p59"/>
          <p:cNvPicPr preferRelativeResize="0"/>
          <p:nvPr/>
        </p:nvPicPr>
        <p:blipFill>
          <a:blip r:embed="rId1"/>
          <a:stretch>
            <a:fillRect/>
          </a:stretch>
        </p:blipFill>
        <p:spPr>
          <a:xfrm>
            <a:off x="3953278" y="2191363"/>
            <a:ext cx="141709" cy="196950"/>
          </a:xfrm>
          <a:prstGeom prst="rect">
            <a:avLst/>
          </a:prstGeom>
          <a:noFill/>
          <a:ln>
            <a:noFill/>
          </a:ln>
        </p:spPr>
      </p:pic>
      <p:pic>
        <p:nvPicPr>
          <p:cNvPr id="3632" name="Google Shape;3632;p59"/>
          <p:cNvPicPr preferRelativeResize="0"/>
          <p:nvPr/>
        </p:nvPicPr>
        <p:blipFill>
          <a:blip r:embed="rId1"/>
          <a:stretch>
            <a:fillRect/>
          </a:stretch>
        </p:blipFill>
        <p:spPr>
          <a:xfrm>
            <a:off x="4674003" y="2191363"/>
            <a:ext cx="141709" cy="196950"/>
          </a:xfrm>
          <a:prstGeom prst="rect">
            <a:avLst/>
          </a:prstGeom>
          <a:noFill/>
          <a:ln>
            <a:noFill/>
          </a:ln>
        </p:spPr>
      </p:pic>
      <p:pic>
        <p:nvPicPr>
          <p:cNvPr id="3633" name="Google Shape;3633;p59"/>
          <p:cNvPicPr preferRelativeResize="0"/>
          <p:nvPr/>
        </p:nvPicPr>
        <p:blipFill>
          <a:blip r:embed="rId1"/>
          <a:stretch>
            <a:fillRect/>
          </a:stretch>
        </p:blipFill>
        <p:spPr>
          <a:xfrm>
            <a:off x="5366828" y="2191363"/>
            <a:ext cx="141709" cy="196950"/>
          </a:xfrm>
          <a:prstGeom prst="rect">
            <a:avLst/>
          </a:prstGeom>
          <a:noFill/>
          <a:ln>
            <a:noFill/>
          </a:ln>
        </p:spPr>
      </p:pic>
      <p:pic>
        <p:nvPicPr>
          <p:cNvPr id="3634" name="Google Shape;3634;p59"/>
          <p:cNvPicPr preferRelativeResize="0"/>
          <p:nvPr/>
        </p:nvPicPr>
        <p:blipFill>
          <a:blip r:embed="rId1"/>
          <a:stretch>
            <a:fillRect/>
          </a:stretch>
        </p:blipFill>
        <p:spPr>
          <a:xfrm>
            <a:off x="6087578" y="2191363"/>
            <a:ext cx="141709" cy="196950"/>
          </a:xfrm>
          <a:prstGeom prst="rect">
            <a:avLst/>
          </a:prstGeom>
          <a:noFill/>
          <a:ln>
            <a:noFill/>
          </a:ln>
        </p:spPr>
      </p:pic>
      <p:pic>
        <p:nvPicPr>
          <p:cNvPr id="3635" name="Google Shape;3635;p59"/>
          <p:cNvPicPr preferRelativeResize="0"/>
          <p:nvPr/>
        </p:nvPicPr>
        <p:blipFill>
          <a:blip r:embed="rId2"/>
          <a:stretch>
            <a:fillRect/>
          </a:stretch>
        </p:blipFill>
        <p:spPr>
          <a:xfrm>
            <a:off x="2518462" y="1605763"/>
            <a:ext cx="166650" cy="196950"/>
          </a:xfrm>
          <a:prstGeom prst="rect">
            <a:avLst/>
          </a:prstGeom>
          <a:noFill/>
          <a:ln>
            <a:noFill/>
          </a:ln>
        </p:spPr>
      </p:pic>
      <p:pic>
        <p:nvPicPr>
          <p:cNvPr id="3636" name="Google Shape;3636;p59"/>
          <p:cNvPicPr preferRelativeResize="0"/>
          <p:nvPr/>
        </p:nvPicPr>
        <p:blipFill>
          <a:blip r:embed="rId2"/>
          <a:stretch>
            <a:fillRect/>
          </a:stretch>
        </p:blipFill>
        <p:spPr>
          <a:xfrm>
            <a:off x="1825612" y="1605763"/>
            <a:ext cx="166650" cy="196950"/>
          </a:xfrm>
          <a:prstGeom prst="rect">
            <a:avLst/>
          </a:prstGeom>
          <a:noFill/>
          <a:ln>
            <a:noFill/>
          </a:ln>
        </p:spPr>
      </p:pic>
      <p:pic>
        <p:nvPicPr>
          <p:cNvPr id="3637" name="Google Shape;3637;p59"/>
          <p:cNvPicPr preferRelativeResize="0"/>
          <p:nvPr/>
        </p:nvPicPr>
        <p:blipFill>
          <a:blip r:embed="rId2"/>
          <a:stretch>
            <a:fillRect/>
          </a:stretch>
        </p:blipFill>
        <p:spPr>
          <a:xfrm>
            <a:off x="3248087" y="1605763"/>
            <a:ext cx="166650" cy="196950"/>
          </a:xfrm>
          <a:prstGeom prst="rect">
            <a:avLst/>
          </a:prstGeom>
          <a:noFill/>
          <a:ln>
            <a:noFill/>
          </a:ln>
        </p:spPr>
      </p:pic>
      <p:pic>
        <p:nvPicPr>
          <p:cNvPr id="3638" name="Google Shape;3638;p59"/>
          <p:cNvPicPr preferRelativeResize="0"/>
          <p:nvPr/>
        </p:nvPicPr>
        <p:blipFill>
          <a:blip r:embed="rId2"/>
          <a:stretch>
            <a:fillRect/>
          </a:stretch>
        </p:blipFill>
        <p:spPr>
          <a:xfrm>
            <a:off x="3947987" y="1605763"/>
            <a:ext cx="166650" cy="196950"/>
          </a:xfrm>
          <a:prstGeom prst="rect">
            <a:avLst/>
          </a:prstGeom>
          <a:noFill/>
          <a:ln>
            <a:noFill/>
          </a:ln>
        </p:spPr>
      </p:pic>
      <p:pic>
        <p:nvPicPr>
          <p:cNvPr id="3639" name="Google Shape;3639;p59"/>
          <p:cNvPicPr preferRelativeResize="0"/>
          <p:nvPr/>
        </p:nvPicPr>
        <p:blipFill>
          <a:blip r:embed="rId2"/>
          <a:stretch>
            <a:fillRect/>
          </a:stretch>
        </p:blipFill>
        <p:spPr>
          <a:xfrm>
            <a:off x="4661537" y="1605763"/>
            <a:ext cx="166650" cy="196950"/>
          </a:xfrm>
          <a:prstGeom prst="rect">
            <a:avLst/>
          </a:prstGeom>
          <a:noFill/>
          <a:ln>
            <a:noFill/>
          </a:ln>
        </p:spPr>
      </p:pic>
      <p:pic>
        <p:nvPicPr>
          <p:cNvPr id="3640" name="Google Shape;3640;p59"/>
          <p:cNvPicPr preferRelativeResize="0"/>
          <p:nvPr/>
        </p:nvPicPr>
        <p:blipFill>
          <a:blip r:embed="rId2"/>
          <a:stretch>
            <a:fillRect/>
          </a:stretch>
        </p:blipFill>
        <p:spPr>
          <a:xfrm>
            <a:off x="5363587" y="1605763"/>
            <a:ext cx="166650" cy="196950"/>
          </a:xfrm>
          <a:prstGeom prst="rect">
            <a:avLst/>
          </a:prstGeom>
          <a:noFill/>
          <a:ln>
            <a:noFill/>
          </a:ln>
        </p:spPr>
      </p:pic>
      <p:pic>
        <p:nvPicPr>
          <p:cNvPr id="3641" name="Google Shape;3641;p59"/>
          <p:cNvPicPr preferRelativeResize="0"/>
          <p:nvPr/>
        </p:nvPicPr>
        <p:blipFill>
          <a:blip r:embed="rId2"/>
          <a:stretch>
            <a:fillRect/>
          </a:stretch>
        </p:blipFill>
        <p:spPr>
          <a:xfrm>
            <a:off x="6065887" y="1605763"/>
            <a:ext cx="166650" cy="196950"/>
          </a:xfrm>
          <a:prstGeom prst="rect">
            <a:avLst/>
          </a:prstGeom>
          <a:noFill/>
          <a:ln>
            <a:noFill/>
          </a:ln>
        </p:spPr>
      </p:pic>
      <p:pic>
        <p:nvPicPr>
          <p:cNvPr id="3642" name="Google Shape;3642;p59"/>
          <p:cNvPicPr preferRelativeResize="0"/>
          <p:nvPr/>
        </p:nvPicPr>
        <p:blipFill>
          <a:blip r:embed="rId2"/>
          <a:stretch>
            <a:fillRect/>
          </a:stretch>
        </p:blipFill>
        <p:spPr>
          <a:xfrm>
            <a:off x="2522262" y="2776963"/>
            <a:ext cx="166650" cy="196950"/>
          </a:xfrm>
          <a:prstGeom prst="rect">
            <a:avLst/>
          </a:prstGeom>
          <a:noFill/>
          <a:ln>
            <a:noFill/>
          </a:ln>
        </p:spPr>
      </p:pic>
      <p:pic>
        <p:nvPicPr>
          <p:cNvPr id="3643" name="Google Shape;3643;p59"/>
          <p:cNvPicPr preferRelativeResize="0"/>
          <p:nvPr/>
        </p:nvPicPr>
        <p:blipFill>
          <a:blip r:embed="rId2"/>
          <a:stretch>
            <a:fillRect/>
          </a:stretch>
        </p:blipFill>
        <p:spPr>
          <a:xfrm>
            <a:off x="1829412" y="2776963"/>
            <a:ext cx="166650" cy="196950"/>
          </a:xfrm>
          <a:prstGeom prst="rect">
            <a:avLst/>
          </a:prstGeom>
          <a:noFill/>
          <a:ln>
            <a:noFill/>
          </a:ln>
        </p:spPr>
      </p:pic>
      <p:pic>
        <p:nvPicPr>
          <p:cNvPr id="3644" name="Google Shape;3644;p59"/>
          <p:cNvPicPr preferRelativeResize="0"/>
          <p:nvPr/>
        </p:nvPicPr>
        <p:blipFill>
          <a:blip r:embed="rId2"/>
          <a:stretch>
            <a:fillRect/>
          </a:stretch>
        </p:blipFill>
        <p:spPr>
          <a:xfrm>
            <a:off x="3251887" y="2776963"/>
            <a:ext cx="166650" cy="196950"/>
          </a:xfrm>
          <a:prstGeom prst="rect">
            <a:avLst/>
          </a:prstGeom>
          <a:noFill/>
          <a:ln>
            <a:noFill/>
          </a:ln>
        </p:spPr>
      </p:pic>
      <p:pic>
        <p:nvPicPr>
          <p:cNvPr id="3645" name="Google Shape;3645;p59"/>
          <p:cNvPicPr preferRelativeResize="0"/>
          <p:nvPr/>
        </p:nvPicPr>
        <p:blipFill>
          <a:blip r:embed="rId2"/>
          <a:stretch>
            <a:fillRect/>
          </a:stretch>
        </p:blipFill>
        <p:spPr>
          <a:xfrm>
            <a:off x="3944612" y="2776963"/>
            <a:ext cx="166650" cy="196950"/>
          </a:xfrm>
          <a:prstGeom prst="rect">
            <a:avLst/>
          </a:prstGeom>
          <a:noFill/>
          <a:ln>
            <a:noFill/>
          </a:ln>
        </p:spPr>
      </p:pic>
      <p:pic>
        <p:nvPicPr>
          <p:cNvPr id="3646" name="Google Shape;3646;p59"/>
          <p:cNvPicPr preferRelativeResize="0"/>
          <p:nvPr/>
        </p:nvPicPr>
        <p:blipFill>
          <a:blip r:embed="rId2"/>
          <a:stretch>
            <a:fillRect/>
          </a:stretch>
        </p:blipFill>
        <p:spPr>
          <a:xfrm>
            <a:off x="4665337" y="2776963"/>
            <a:ext cx="166650" cy="196950"/>
          </a:xfrm>
          <a:prstGeom prst="rect">
            <a:avLst/>
          </a:prstGeom>
          <a:noFill/>
          <a:ln>
            <a:noFill/>
          </a:ln>
        </p:spPr>
      </p:pic>
      <p:pic>
        <p:nvPicPr>
          <p:cNvPr id="3647" name="Google Shape;3647;p59"/>
          <p:cNvPicPr preferRelativeResize="0"/>
          <p:nvPr/>
        </p:nvPicPr>
        <p:blipFill>
          <a:blip r:embed="rId2"/>
          <a:stretch>
            <a:fillRect/>
          </a:stretch>
        </p:blipFill>
        <p:spPr>
          <a:xfrm>
            <a:off x="5358162" y="2776963"/>
            <a:ext cx="166650" cy="196950"/>
          </a:xfrm>
          <a:prstGeom prst="rect">
            <a:avLst/>
          </a:prstGeom>
          <a:noFill/>
          <a:ln>
            <a:noFill/>
          </a:ln>
        </p:spPr>
      </p:pic>
      <p:pic>
        <p:nvPicPr>
          <p:cNvPr id="3648" name="Google Shape;3648;p59"/>
          <p:cNvPicPr preferRelativeResize="0"/>
          <p:nvPr/>
        </p:nvPicPr>
        <p:blipFill>
          <a:blip r:embed="rId2"/>
          <a:stretch>
            <a:fillRect/>
          </a:stretch>
        </p:blipFill>
        <p:spPr>
          <a:xfrm>
            <a:off x="6078912" y="2776963"/>
            <a:ext cx="166650" cy="196950"/>
          </a:xfrm>
          <a:prstGeom prst="rect">
            <a:avLst/>
          </a:prstGeom>
          <a:noFill/>
          <a:ln>
            <a:noFill/>
          </a:ln>
        </p:spPr>
      </p:pic>
      <p:pic>
        <p:nvPicPr>
          <p:cNvPr id="3649" name="Google Shape;3649;p59"/>
          <p:cNvPicPr preferRelativeResize="0"/>
          <p:nvPr/>
        </p:nvPicPr>
        <p:blipFill>
          <a:blip r:embed="rId3"/>
          <a:stretch>
            <a:fillRect/>
          </a:stretch>
        </p:blipFill>
        <p:spPr>
          <a:xfrm>
            <a:off x="3247437" y="1020163"/>
            <a:ext cx="166650" cy="196950"/>
          </a:xfrm>
          <a:prstGeom prst="rect">
            <a:avLst/>
          </a:prstGeom>
          <a:noFill/>
          <a:ln>
            <a:noFill/>
          </a:ln>
        </p:spPr>
      </p:pic>
      <p:pic>
        <p:nvPicPr>
          <p:cNvPr id="3650" name="Google Shape;3650;p59"/>
          <p:cNvPicPr preferRelativeResize="0"/>
          <p:nvPr/>
        </p:nvPicPr>
        <p:blipFill>
          <a:blip r:embed="rId3"/>
          <a:stretch>
            <a:fillRect/>
          </a:stretch>
        </p:blipFill>
        <p:spPr>
          <a:xfrm>
            <a:off x="3958612" y="1020163"/>
            <a:ext cx="166650" cy="196950"/>
          </a:xfrm>
          <a:prstGeom prst="rect">
            <a:avLst/>
          </a:prstGeom>
          <a:noFill/>
          <a:ln>
            <a:noFill/>
          </a:ln>
        </p:spPr>
      </p:pic>
      <p:pic>
        <p:nvPicPr>
          <p:cNvPr id="3651" name="Google Shape;3651;p59"/>
          <p:cNvPicPr preferRelativeResize="0"/>
          <p:nvPr/>
        </p:nvPicPr>
        <p:blipFill>
          <a:blip r:embed="rId3"/>
          <a:stretch>
            <a:fillRect/>
          </a:stretch>
        </p:blipFill>
        <p:spPr>
          <a:xfrm>
            <a:off x="4665387" y="1020163"/>
            <a:ext cx="166650" cy="196950"/>
          </a:xfrm>
          <a:prstGeom prst="rect">
            <a:avLst/>
          </a:prstGeom>
          <a:noFill/>
          <a:ln>
            <a:noFill/>
          </a:ln>
        </p:spPr>
      </p:pic>
      <p:pic>
        <p:nvPicPr>
          <p:cNvPr id="3652" name="Google Shape;3652;p59"/>
          <p:cNvPicPr preferRelativeResize="0"/>
          <p:nvPr/>
        </p:nvPicPr>
        <p:blipFill>
          <a:blip r:embed="rId3"/>
          <a:stretch>
            <a:fillRect/>
          </a:stretch>
        </p:blipFill>
        <p:spPr>
          <a:xfrm>
            <a:off x="5372162" y="1020163"/>
            <a:ext cx="166650" cy="196950"/>
          </a:xfrm>
          <a:prstGeom prst="rect">
            <a:avLst/>
          </a:prstGeom>
          <a:noFill/>
          <a:ln>
            <a:noFill/>
          </a:ln>
        </p:spPr>
      </p:pic>
      <p:pic>
        <p:nvPicPr>
          <p:cNvPr id="3653" name="Google Shape;3653;p59"/>
          <p:cNvPicPr preferRelativeResize="0"/>
          <p:nvPr/>
        </p:nvPicPr>
        <p:blipFill>
          <a:blip r:embed="rId3"/>
          <a:stretch>
            <a:fillRect/>
          </a:stretch>
        </p:blipFill>
        <p:spPr>
          <a:xfrm>
            <a:off x="6078937" y="1020163"/>
            <a:ext cx="166650" cy="196950"/>
          </a:xfrm>
          <a:prstGeom prst="rect">
            <a:avLst/>
          </a:prstGeom>
          <a:noFill/>
          <a:ln>
            <a:noFill/>
          </a:ln>
        </p:spPr>
      </p:pic>
      <p:pic>
        <p:nvPicPr>
          <p:cNvPr id="3654" name="Google Shape;3654;p59"/>
          <p:cNvPicPr preferRelativeResize="0"/>
          <p:nvPr/>
        </p:nvPicPr>
        <p:blipFill>
          <a:blip r:embed="rId3"/>
          <a:stretch>
            <a:fillRect/>
          </a:stretch>
        </p:blipFill>
        <p:spPr>
          <a:xfrm>
            <a:off x="2506600" y="1020163"/>
            <a:ext cx="166650" cy="196950"/>
          </a:xfrm>
          <a:prstGeom prst="rect">
            <a:avLst/>
          </a:prstGeom>
          <a:noFill/>
          <a:ln>
            <a:noFill/>
          </a:ln>
        </p:spPr>
      </p:pic>
      <p:pic>
        <p:nvPicPr>
          <p:cNvPr id="3655" name="Google Shape;3655;p59"/>
          <p:cNvPicPr preferRelativeResize="0"/>
          <p:nvPr/>
        </p:nvPicPr>
        <p:blipFill>
          <a:blip r:embed="rId3"/>
          <a:stretch>
            <a:fillRect/>
          </a:stretch>
        </p:blipFill>
        <p:spPr>
          <a:xfrm>
            <a:off x="1833887" y="1020163"/>
            <a:ext cx="166650" cy="196950"/>
          </a:xfrm>
          <a:prstGeom prst="rect">
            <a:avLst/>
          </a:prstGeom>
          <a:noFill/>
          <a:ln>
            <a:noFill/>
          </a:ln>
        </p:spPr>
      </p:pic>
      <p:cxnSp>
        <p:nvCxnSpPr>
          <p:cNvPr id="3656" name="Google Shape;3656;p59"/>
          <p:cNvCxnSpPr>
            <a:endCxn id="3657"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58" name="Google Shape;3658;p59"/>
          <p:cNvCxnSpPr>
            <a:stCxn id="3659"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59" name="Google Shape;3659;p59"/>
          <p:cNvSpPr/>
          <p:nvPr/>
        </p:nvSpPr>
        <p:spPr>
          <a:xfrm>
            <a:off x="672533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60" name="Google Shape;3660;p59"/>
          <p:cNvSpPr/>
          <p:nvPr/>
        </p:nvSpPr>
        <p:spPr>
          <a:xfrm>
            <a:off x="7417413"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61" name="Google Shape;3661;p59"/>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662" name="Google Shape;3662;p59"/>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657" name="Google Shape;3657;p59"/>
          <p:cNvSpPr/>
          <p:nvPr/>
        </p:nvSpPr>
        <p:spPr>
          <a:xfrm>
            <a:off x="672456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63" name="Google Shape;3663;p59"/>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4" name="Google Shape;3664;p59"/>
          <p:cNvSpPr/>
          <p:nvPr/>
        </p:nvSpPr>
        <p:spPr>
          <a:xfrm>
            <a:off x="74174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65" name="Google Shape;3665;p59"/>
          <p:cNvCxnSpPr>
            <a:stCxn id="3657" idx="6"/>
            <a:endCxn id="3664"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66" name="Google Shape;3666;p59"/>
          <p:cNvCxnSpPr>
            <a:stCxn id="3664" idx="6"/>
            <a:endCxn id="3667"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68" name="Google Shape;3668;p59"/>
          <p:cNvCxnSpPr>
            <a:stCxn id="3669"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9" name="Google Shape;3669;p59"/>
          <p:cNvSpPr/>
          <p:nvPr/>
        </p:nvSpPr>
        <p:spPr>
          <a:xfrm>
            <a:off x="813888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70" name="Google Shape;3670;p59"/>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667" name="Google Shape;3667;p59"/>
          <p:cNvSpPr/>
          <p:nvPr/>
        </p:nvSpPr>
        <p:spPr>
          <a:xfrm>
            <a:off x="81381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71" name="Google Shape;3671;p59"/>
          <p:cNvCxnSpPr>
            <a:endCxn id="3672"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2" name="Google Shape;3672;p59"/>
          <p:cNvSpPr/>
          <p:nvPr/>
        </p:nvSpPr>
        <p:spPr>
          <a:xfrm>
            <a:off x="671866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673" name="Google Shape;3673;p59"/>
          <p:cNvSpPr/>
          <p:nvPr/>
        </p:nvSpPr>
        <p:spPr>
          <a:xfrm>
            <a:off x="74115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74" name="Google Shape;3674;p59"/>
          <p:cNvCxnSpPr>
            <a:stCxn id="3672" idx="6"/>
            <a:endCxn id="3673"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75" name="Google Shape;3675;p59"/>
          <p:cNvCxnSpPr>
            <a:stCxn id="3673" idx="6"/>
            <a:endCxn id="3676"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6" name="Google Shape;3676;p59"/>
          <p:cNvSpPr/>
          <p:nvPr/>
        </p:nvSpPr>
        <p:spPr>
          <a:xfrm>
            <a:off x="81322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77" name="Google Shape;3677;p59"/>
          <p:cNvCxnSpPr>
            <a:endCxn id="3678"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78" name="Google Shape;3678;p59"/>
          <p:cNvSpPr/>
          <p:nvPr/>
        </p:nvSpPr>
        <p:spPr>
          <a:xfrm>
            <a:off x="671486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679" name="Google Shape;3679;p59"/>
          <p:cNvSpPr/>
          <p:nvPr/>
        </p:nvSpPr>
        <p:spPr>
          <a:xfrm>
            <a:off x="74077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80" name="Google Shape;3680;p59"/>
          <p:cNvCxnSpPr>
            <a:stCxn id="3678" idx="6"/>
            <a:endCxn id="3679"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81" name="Google Shape;3681;p59"/>
          <p:cNvCxnSpPr>
            <a:stCxn id="3679" idx="6"/>
            <a:endCxn id="3682"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82" name="Google Shape;3682;p59"/>
          <p:cNvSpPr/>
          <p:nvPr/>
        </p:nvSpPr>
        <p:spPr>
          <a:xfrm>
            <a:off x="81284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83" name="Google Shape;3683;p59"/>
          <p:cNvCxnSpPr>
            <a:endCxn id="3684"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4" name="Google Shape;3684;p59"/>
          <p:cNvSpPr/>
          <p:nvPr/>
        </p:nvSpPr>
        <p:spPr>
          <a:xfrm>
            <a:off x="671486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685" name="Google Shape;3685;p59"/>
          <p:cNvSpPr/>
          <p:nvPr/>
        </p:nvSpPr>
        <p:spPr>
          <a:xfrm>
            <a:off x="74077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86" name="Google Shape;3686;p59"/>
          <p:cNvCxnSpPr>
            <a:stCxn id="3684" idx="6"/>
            <a:endCxn id="3685"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87" name="Google Shape;3687;p59"/>
          <p:cNvCxnSpPr>
            <a:stCxn id="3685" idx="6"/>
            <a:endCxn id="3688"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8" name="Google Shape;3688;p59"/>
          <p:cNvSpPr/>
          <p:nvPr/>
        </p:nvSpPr>
        <p:spPr>
          <a:xfrm>
            <a:off x="81284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689" name="Google Shape;3689;p59"/>
          <p:cNvSpPr/>
          <p:nvPr/>
        </p:nvSpPr>
        <p:spPr>
          <a:xfrm>
            <a:off x="671866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690" name="Google Shape;3690;p59"/>
          <p:cNvSpPr/>
          <p:nvPr/>
        </p:nvSpPr>
        <p:spPr>
          <a:xfrm>
            <a:off x="74115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691" name="Google Shape;3691;p59"/>
          <p:cNvSpPr/>
          <p:nvPr/>
        </p:nvSpPr>
        <p:spPr>
          <a:xfrm>
            <a:off x="81322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3692" name="Google Shape;3692;p59"/>
          <p:cNvCxnSpPr>
            <a:stCxn id="3659" idx="0"/>
            <a:endCxn id="3672"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693" name="Google Shape;3693;p59"/>
          <p:cNvCxnSpPr>
            <a:endCxn id="3676"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694" name="Google Shape;3694;p59"/>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5" name="Google Shape;3695;p59"/>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6" name="Google Shape;3696;p59"/>
          <p:cNvCxnSpPr>
            <a:stCxn id="3667" idx="0"/>
            <a:endCxn id="3682"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697" name="Google Shape;3697;p59"/>
          <p:cNvCxnSpPr>
            <a:stCxn id="3660" idx="0"/>
            <a:endCxn id="3673"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698" name="Google Shape;3698;p59"/>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699" name="Google Shape;3699;p59"/>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700" name="Google Shape;3700;p59"/>
          <p:cNvCxnSpPr>
            <a:endCxn id="3684"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701" name="Google Shape;3701;p59"/>
          <p:cNvCxnSpPr>
            <a:stCxn id="3684" idx="0"/>
            <a:endCxn id="3689"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2" name="Google Shape;3702;p59"/>
          <p:cNvCxnSpPr>
            <a:stCxn id="3685" idx="0"/>
            <a:endCxn id="3690"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3" name="Google Shape;3703;p59"/>
          <p:cNvCxnSpPr>
            <a:stCxn id="3688" idx="0"/>
            <a:endCxn id="3691"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4" name="Google Shape;3704;p59"/>
          <p:cNvCxnSpPr>
            <a:stCxn id="3689" idx="0"/>
            <a:endCxn id="3620" idx="4"/>
          </p:cNvCxnSpPr>
          <p:nvPr/>
        </p:nvCxnSpPr>
        <p:spPr>
          <a:xfrm rot="10800000">
            <a:off x="5088913" y="532988"/>
            <a:ext cx="1785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5" name="Google Shape;3705;p59"/>
          <p:cNvCxnSpPr>
            <a:stCxn id="3690" idx="0"/>
            <a:endCxn id="3620" idx="4"/>
          </p:cNvCxnSpPr>
          <p:nvPr/>
        </p:nvCxnSpPr>
        <p:spPr>
          <a:xfrm rot="10800000">
            <a:off x="5088763" y="532988"/>
            <a:ext cx="2478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6" name="Google Shape;3706;p59"/>
          <p:cNvCxnSpPr>
            <a:stCxn id="3691" idx="0"/>
            <a:endCxn id="3620" idx="4"/>
          </p:cNvCxnSpPr>
          <p:nvPr/>
        </p:nvCxnSpPr>
        <p:spPr>
          <a:xfrm rot="10800000">
            <a:off x="5088863" y="532988"/>
            <a:ext cx="31992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7" name="Google Shape;3707;p59"/>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08" name="Google Shape;3708;p59"/>
          <p:cNvCxnSpPr>
            <a:endCxn id="3689"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709" name="Google Shape;3709;p59"/>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0" name="Google Shape;3710;p59"/>
          <p:cNvCxnSpPr>
            <a:endCxn id="3690"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711" name="Google Shape;3711;p59"/>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2" name="Google Shape;3712;p59"/>
          <p:cNvCxnSpPr>
            <a:endCxn id="3691"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713" name="Google Shape;3713;p59"/>
          <p:cNvPicPr preferRelativeResize="0"/>
          <p:nvPr/>
        </p:nvPicPr>
        <p:blipFill>
          <a:blip r:embed="rId1"/>
          <a:stretch>
            <a:fillRect/>
          </a:stretch>
        </p:blipFill>
        <p:spPr>
          <a:xfrm>
            <a:off x="6809503" y="3354713"/>
            <a:ext cx="141709" cy="196950"/>
          </a:xfrm>
          <a:prstGeom prst="rect">
            <a:avLst/>
          </a:prstGeom>
          <a:noFill/>
          <a:ln>
            <a:noFill/>
          </a:ln>
        </p:spPr>
      </p:pic>
      <p:pic>
        <p:nvPicPr>
          <p:cNvPr id="3714" name="Google Shape;3714;p59"/>
          <p:cNvPicPr preferRelativeResize="0"/>
          <p:nvPr/>
        </p:nvPicPr>
        <p:blipFill>
          <a:blip r:embed="rId1"/>
          <a:stretch>
            <a:fillRect/>
          </a:stretch>
        </p:blipFill>
        <p:spPr>
          <a:xfrm>
            <a:off x="7502328" y="3354638"/>
            <a:ext cx="141709" cy="196950"/>
          </a:xfrm>
          <a:prstGeom prst="rect">
            <a:avLst/>
          </a:prstGeom>
          <a:noFill/>
          <a:ln>
            <a:noFill/>
          </a:ln>
        </p:spPr>
      </p:pic>
      <p:pic>
        <p:nvPicPr>
          <p:cNvPr id="3715" name="Google Shape;3715;p59"/>
          <p:cNvPicPr preferRelativeResize="0"/>
          <p:nvPr/>
        </p:nvPicPr>
        <p:blipFill>
          <a:blip r:embed="rId1"/>
          <a:stretch>
            <a:fillRect/>
          </a:stretch>
        </p:blipFill>
        <p:spPr>
          <a:xfrm>
            <a:off x="8223078" y="3350963"/>
            <a:ext cx="141709" cy="196950"/>
          </a:xfrm>
          <a:prstGeom prst="rect">
            <a:avLst/>
          </a:prstGeom>
          <a:noFill/>
          <a:ln>
            <a:noFill/>
          </a:ln>
        </p:spPr>
      </p:pic>
      <p:pic>
        <p:nvPicPr>
          <p:cNvPr id="3716" name="Google Shape;3716;p59"/>
          <p:cNvPicPr preferRelativeResize="0"/>
          <p:nvPr/>
        </p:nvPicPr>
        <p:blipFill>
          <a:blip r:embed="rId1"/>
          <a:stretch>
            <a:fillRect/>
          </a:stretch>
        </p:blipFill>
        <p:spPr>
          <a:xfrm>
            <a:off x="6799803" y="2179763"/>
            <a:ext cx="141709" cy="196950"/>
          </a:xfrm>
          <a:prstGeom prst="rect">
            <a:avLst/>
          </a:prstGeom>
          <a:noFill/>
          <a:ln>
            <a:noFill/>
          </a:ln>
        </p:spPr>
      </p:pic>
      <p:pic>
        <p:nvPicPr>
          <p:cNvPr id="3717" name="Google Shape;3717;p59"/>
          <p:cNvPicPr preferRelativeResize="0"/>
          <p:nvPr/>
        </p:nvPicPr>
        <p:blipFill>
          <a:blip r:embed="rId1"/>
          <a:stretch>
            <a:fillRect/>
          </a:stretch>
        </p:blipFill>
        <p:spPr>
          <a:xfrm>
            <a:off x="7492628" y="2179763"/>
            <a:ext cx="141709" cy="196950"/>
          </a:xfrm>
          <a:prstGeom prst="rect">
            <a:avLst/>
          </a:prstGeom>
          <a:noFill/>
          <a:ln>
            <a:noFill/>
          </a:ln>
        </p:spPr>
      </p:pic>
      <p:pic>
        <p:nvPicPr>
          <p:cNvPr id="3718" name="Google Shape;3718;p59"/>
          <p:cNvPicPr preferRelativeResize="0"/>
          <p:nvPr/>
        </p:nvPicPr>
        <p:blipFill>
          <a:blip r:embed="rId1"/>
          <a:stretch>
            <a:fillRect/>
          </a:stretch>
        </p:blipFill>
        <p:spPr>
          <a:xfrm>
            <a:off x="8213378" y="2179763"/>
            <a:ext cx="141709" cy="196950"/>
          </a:xfrm>
          <a:prstGeom prst="rect">
            <a:avLst/>
          </a:prstGeom>
          <a:noFill/>
          <a:ln>
            <a:noFill/>
          </a:ln>
        </p:spPr>
      </p:pic>
      <p:pic>
        <p:nvPicPr>
          <p:cNvPr id="3719" name="Google Shape;3719;p59"/>
          <p:cNvPicPr preferRelativeResize="0"/>
          <p:nvPr/>
        </p:nvPicPr>
        <p:blipFill>
          <a:blip r:embed="rId2"/>
          <a:stretch>
            <a:fillRect/>
          </a:stretch>
        </p:blipFill>
        <p:spPr>
          <a:xfrm>
            <a:off x="6787337" y="1594163"/>
            <a:ext cx="166650" cy="196950"/>
          </a:xfrm>
          <a:prstGeom prst="rect">
            <a:avLst/>
          </a:prstGeom>
          <a:noFill/>
          <a:ln>
            <a:noFill/>
          </a:ln>
        </p:spPr>
      </p:pic>
      <p:pic>
        <p:nvPicPr>
          <p:cNvPr id="3720" name="Google Shape;3720;p59"/>
          <p:cNvPicPr preferRelativeResize="0"/>
          <p:nvPr/>
        </p:nvPicPr>
        <p:blipFill>
          <a:blip r:embed="rId2"/>
          <a:stretch>
            <a:fillRect/>
          </a:stretch>
        </p:blipFill>
        <p:spPr>
          <a:xfrm>
            <a:off x="7489387" y="1594163"/>
            <a:ext cx="166650" cy="196950"/>
          </a:xfrm>
          <a:prstGeom prst="rect">
            <a:avLst/>
          </a:prstGeom>
          <a:noFill/>
          <a:ln>
            <a:noFill/>
          </a:ln>
        </p:spPr>
      </p:pic>
      <p:pic>
        <p:nvPicPr>
          <p:cNvPr id="3721" name="Google Shape;3721;p59"/>
          <p:cNvPicPr preferRelativeResize="0"/>
          <p:nvPr/>
        </p:nvPicPr>
        <p:blipFill>
          <a:blip r:embed="rId2"/>
          <a:stretch>
            <a:fillRect/>
          </a:stretch>
        </p:blipFill>
        <p:spPr>
          <a:xfrm>
            <a:off x="8191687" y="1594163"/>
            <a:ext cx="166650" cy="196950"/>
          </a:xfrm>
          <a:prstGeom prst="rect">
            <a:avLst/>
          </a:prstGeom>
          <a:noFill/>
          <a:ln>
            <a:noFill/>
          </a:ln>
        </p:spPr>
      </p:pic>
      <p:pic>
        <p:nvPicPr>
          <p:cNvPr id="3722" name="Google Shape;3722;p59"/>
          <p:cNvPicPr preferRelativeResize="0"/>
          <p:nvPr/>
        </p:nvPicPr>
        <p:blipFill>
          <a:blip r:embed="rId2"/>
          <a:stretch>
            <a:fillRect/>
          </a:stretch>
        </p:blipFill>
        <p:spPr>
          <a:xfrm>
            <a:off x="6791137" y="2765363"/>
            <a:ext cx="166650" cy="196950"/>
          </a:xfrm>
          <a:prstGeom prst="rect">
            <a:avLst/>
          </a:prstGeom>
          <a:noFill/>
          <a:ln>
            <a:noFill/>
          </a:ln>
        </p:spPr>
      </p:pic>
      <p:pic>
        <p:nvPicPr>
          <p:cNvPr id="3723" name="Google Shape;3723;p59"/>
          <p:cNvPicPr preferRelativeResize="0"/>
          <p:nvPr/>
        </p:nvPicPr>
        <p:blipFill>
          <a:blip r:embed="rId2"/>
          <a:stretch>
            <a:fillRect/>
          </a:stretch>
        </p:blipFill>
        <p:spPr>
          <a:xfrm>
            <a:off x="7483962" y="2765363"/>
            <a:ext cx="166650" cy="196950"/>
          </a:xfrm>
          <a:prstGeom prst="rect">
            <a:avLst/>
          </a:prstGeom>
          <a:noFill/>
          <a:ln>
            <a:noFill/>
          </a:ln>
        </p:spPr>
      </p:pic>
      <p:pic>
        <p:nvPicPr>
          <p:cNvPr id="3724" name="Google Shape;3724;p59"/>
          <p:cNvPicPr preferRelativeResize="0"/>
          <p:nvPr/>
        </p:nvPicPr>
        <p:blipFill>
          <a:blip r:embed="rId2"/>
          <a:stretch>
            <a:fillRect/>
          </a:stretch>
        </p:blipFill>
        <p:spPr>
          <a:xfrm>
            <a:off x="8204712" y="2765363"/>
            <a:ext cx="166650" cy="196950"/>
          </a:xfrm>
          <a:prstGeom prst="rect">
            <a:avLst/>
          </a:prstGeom>
          <a:noFill/>
          <a:ln>
            <a:noFill/>
          </a:ln>
        </p:spPr>
      </p:pic>
      <p:pic>
        <p:nvPicPr>
          <p:cNvPr id="3725" name="Google Shape;3725;p59"/>
          <p:cNvPicPr preferRelativeResize="0"/>
          <p:nvPr/>
        </p:nvPicPr>
        <p:blipFill>
          <a:blip r:embed="rId3"/>
          <a:stretch>
            <a:fillRect/>
          </a:stretch>
        </p:blipFill>
        <p:spPr>
          <a:xfrm>
            <a:off x="6791187" y="1008563"/>
            <a:ext cx="166650" cy="196950"/>
          </a:xfrm>
          <a:prstGeom prst="rect">
            <a:avLst/>
          </a:prstGeom>
          <a:noFill/>
          <a:ln>
            <a:noFill/>
          </a:ln>
        </p:spPr>
      </p:pic>
      <p:pic>
        <p:nvPicPr>
          <p:cNvPr id="3726" name="Google Shape;3726;p59"/>
          <p:cNvPicPr preferRelativeResize="0"/>
          <p:nvPr/>
        </p:nvPicPr>
        <p:blipFill>
          <a:blip r:embed="rId3"/>
          <a:stretch>
            <a:fillRect/>
          </a:stretch>
        </p:blipFill>
        <p:spPr>
          <a:xfrm>
            <a:off x="7497962" y="1008563"/>
            <a:ext cx="166650" cy="196950"/>
          </a:xfrm>
          <a:prstGeom prst="rect">
            <a:avLst/>
          </a:prstGeom>
          <a:noFill/>
          <a:ln>
            <a:noFill/>
          </a:ln>
        </p:spPr>
      </p:pic>
      <p:pic>
        <p:nvPicPr>
          <p:cNvPr id="3727" name="Google Shape;3727;p59"/>
          <p:cNvPicPr preferRelativeResize="0"/>
          <p:nvPr/>
        </p:nvPicPr>
        <p:blipFill>
          <a:blip r:embed="rId3"/>
          <a:stretch>
            <a:fillRect/>
          </a:stretch>
        </p:blipFill>
        <p:spPr>
          <a:xfrm>
            <a:off x="8204737" y="1008563"/>
            <a:ext cx="166650" cy="196950"/>
          </a:xfrm>
          <a:prstGeom prst="rect">
            <a:avLst/>
          </a:prstGeom>
          <a:noFill/>
          <a:ln>
            <a:noFill/>
          </a:ln>
        </p:spPr>
      </p:pic>
      <p:sp>
        <p:nvSpPr>
          <p:cNvPr id="3728" name="Google Shape;3728;p59"/>
          <p:cNvSpPr txBox="1"/>
          <p:nvPr/>
        </p:nvSpPr>
        <p:spPr>
          <a:xfrm>
            <a:off x="826175" y="4169900"/>
            <a:ext cx="7776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 </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729" name="Google Shape;3729;p59"/>
          <p:cNvSpPr/>
          <p:nvPr/>
        </p:nvSpPr>
        <p:spPr>
          <a:xfrm>
            <a:off x="1556850" y="2638825"/>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59"/>
          <p:cNvSpPr/>
          <p:nvPr/>
        </p:nvSpPr>
        <p:spPr>
          <a:xfrm>
            <a:off x="1556850" y="1426713"/>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59"/>
          <p:cNvSpPr txBox="1"/>
          <p:nvPr/>
        </p:nvSpPr>
        <p:spPr>
          <a:xfrm>
            <a:off x="722376" y="1650675"/>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BiLSTM </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732" name="Google Shape;3732;p59"/>
          <p:cNvSpPr txBox="1"/>
          <p:nvPr/>
        </p:nvSpPr>
        <p:spPr>
          <a:xfrm>
            <a:off x="724300" y="2871200"/>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BiLSTM </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0"/>
          <p:cNvSpPr/>
          <p:nvPr/>
        </p:nvSpPr>
        <p:spPr>
          <a:xfrm>
            <a:off x="1466425" y="4408175"/>
            <a:ext cx="6545100" cy="6558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738" name="Google Shape;3738;p60"/>
          <p:cNvCxnSpPr>
            <a:stCxn id="3739" idx="0"/>
          </p:cNvCxnSpPr>
          <p:nvPr/>
        </p:nvCxnSpPr>
        <p:spPr>
          <a:xfrm rot="10800000" flipH="1">
            <a:off x="179712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39" name="Google Shape;3739;p60"/>
          <p:cNvSpPr/>
          <p:nvPr/>
        </p:nvSpPr>
        <p:spPr>
          <a:xfrm>
            <a:off x="1655073"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40" name="Google Shape;3740;p60"/>
          <p:cNvSpPr/>
          <p:nvPr/>
        </p:nvSpPr>
        <p:spPr>
          <a:xfrm>
            <a:off x="2286412"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41" name="Google Shape;3741;p60"/>
          <p:cNvSpPr txBox="1"/>
          <p:nvPr/>
        </p:nvSpPr>
        <p:spPr>
          <a:xfrm>
            <a:off x="2171450" y="3700050"/>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42" name="Google Shape;3742;p60"/>
          <p:cNvSpPr txBox="1"/>
          <p:nvPr/>
        </p:nvSpPr>
        <p:spPr>
          <a:xfrm>
            <a:off x="1539560"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43" name="Google Shape;3743;p60"/>
          <p:cNvSpPr/>
          <p:nvPr/>
        </p:nvSpPr>
        <p:spPr>
          <a:xfrm>
            <a:off x="1654366"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744" name="Google Shape;3744;p60"/>
          <p:cNvCxnSpPr/>
          <p:nvPr/>
        </p:nvCxnSpPr>
        <p:spPr>
          <a:xfrm rot="10800000" flipH="1">
            <a:off x="242928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45" name="Google Shape;3745;p60"/>
          <p:cNvSpPr/>
          <p:nvPr/>
        </p:nvSpPr>
        <p:spPr>
          <a:xfrm>
            <a:off x="228641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46" name="Google Shape;3746;p60"/>
          <p:cNvCxnSpPr>
            <a:stCxn id="3743" idx="6"/>
            <a:endCxn id="3745" idx="2"/>
          </p:cNvCxnSpPr>
          <p:nvPr/>
        </p:nvCxnSpPr>
        <p:spPr>
          <a:xfrm>
            <a:off x="1938466"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47" name="Google Shape;3747;p60"/>
          <p:cNvCxnSpPr>
            <a:stCxn id="3745" idx="6"/>
            <a:endCxn id="3748" idx="2"/>
          </p:cNvCxnSpPr>
          <p:nvPr/>
        </p:nvCxnSpPr>
        <p:spPr>
          <a:xfrm>
            <a:off x="2570512" y="2990904"/>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749" name="Google Shape;3749;p60"/>
          <p:cNvCxnSpPr>
            <a:stCxn id="3750" idx="0"/>
          </p:cNvCxnSpPr>
          <p:nvPr/>
        </p:nvCxnSpPr>
        <p:spPr>
          <a:xfrm rot="10800000" flipH="1">
            <a:off x="3094649"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0" name="Google Shape;3750;p60"/>
          <p:cNvSpPr/>
          <p:nvPr/>
        </p:nvSpPr>
        <p:spPr>
          <a:xfrm>
            <a:off x="295259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51" name="Google Shape;3751;p60"/>
          <p:cNvSpPr/>
          <p:nvPr/>
        </p:nvSpPr>
        <p:spPr>
          <a:xfrm>
            <a:off x="358393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52" name="Google Shape;3752;p60"/>
          <p:cNvSpPr txBox="1"/>
          <p:nvPr/>
        </p:nvSpPr>
        <p:spPr>
          <a:xfrm>
            <a:off x="3468983"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53" name="Google Shape;3753;p60"/>
          <p:cNvSpPr txBox="1"/>
          <p:nvPr/>
        </p:nvSpPr>
        <p:spPr>
          <a:xfrm>
            <a:off x="2837087"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48" name="Google Shape;3748;p60"/>
          <p:cNvSpPr/>
          <p:nvPr/>
        </p:nvSpPr>
        <p:spPr>
          <a:xfrm>
            <a:off x="295189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54" name="Google Shape;3754;p60"/>
          <p:cNvCxnSpPr/>
          <p:nvPr/>
        </p:nvCxnSpPr>
        <p:spPr>
          <a:xfrm rot="10800000" flipH="1">
            <a:off x="372681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5" name="Google Shape;3755;p60"/>
          <p:cNvSpPr/>
          <p:nvPr/>
        </p:nvSpPr>
        <p:spPr>
          <a:xfrm>
            <a:off x="3583939"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56" name="Google Shape;3756;p60"/>
          <p:cNvCxnSpPr>
            <a:stCxn id="3748" idx="6"/>
            <a:endCxn id="3755" idx="2"/>
          </p:cNvCxnSpPr>
          <p:nvPr/>
        </p:nvCxnSpPr>
        <p:spPr>
          <a:xfrm>
            <a:off x="3235992"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57" name="Google Shape;3757;p60"/>
          <p:cNvCxnSpPr>
            <a:stCxn id="3755" idx="6"/>
            <a:endCxn id="3758" idx="2"/>
          </p:cNvCxnSpPr>
          <p:nvPr/>
        </p:nvCxnSpPr>
        <p:spPr>
          <a:xfrm>
            <a:off x="3868039"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59" name="Google Shape;3759;p60"/>
          <p:cNvCxnSpPr>
            <a:stCxn id="3760" idx="0"/>
          </p:cNvCxnSpPr>
          <p:nvPr/>
        </p:nvCxnSpPr>
        <p:spPr>
          <a:xfrm rot="10800000" flipH="1">
            <a:off x="4384148"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0" name="Google Shape;3760;p60"/>
          <p:cNvSpPr/>
          <p:nvPr/>
        </p:nvSpPr>
        <p:spPr>
          <a:xfrm>
            <a:off x="424209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61" name="Google Shape;3761;p60"/>
          <p:cNvSpPr/>
          <p:nvPr/>
        </p:nvSpPr>
        <p:spPr>
          <a:xfrm>
            <a:off x="487343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62" name="Google Shape;3762;p60"/>
          <p:cNvSpPr txBox="1"/>
          <p:nvPr/>
        </p:nvSpPr>
        <p:spPr>
          <a:xfrm>
            <a:off x="4758482"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63" name="Google Shape;3763;p60"/>
          <p:cNvSpPr txBox="1"/>
          <p:nvPr/>
        </p:nvSpPr>
        <p:spPr>
          <a:xfrm>
            <a:off x="4126586"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58" name="Google Shape;3758;p60"/>
          <p:cNvSpPr/>
          <p:nvPr/>
        </p:nvSpPr>
        <p:spPr>
          <a:xfrm>
            <a:off x="4241391"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64" name="Google Shape;3764;p60"/>
          <p:cNvCxnSpPr/>
          <p:nvPr/>
        </p:nvCxnSpPr>
        <p:spPr>
          <a:xfrm rot="10800000" flipH="1">
            <a:off x="5016312"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5" name="Google Shape;3765;p60"/>
          <p:cNvSpPr/>
          <p:nvPr/>
        </p:nvSpPr>
        <p:spPr>
          <a:xfrm>
            <a:off x="4873438"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66" name="Google Shape;3766;p60"/>
          <p:cNvCxnSpPr>
            <a:stCxn id="3758" idx="6"/>
            <a:endCxn id="3765" idx="2"/>
          </p:cNvCxnSpPr>
          <p:nvPr/>
        </p:nvCxnSpPr>
        <p:spPr>
          <a:xfrm>
            <a:off x="4525491"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67" name="Google Shape;3767;p60"/>
          <p:cNvCxnSpPr>
            <a:stCxn id="3765" idx="6"/>
            <a:endCxn id="3768" idx="2"/>
          </p:cNvCxnSpPr>
          <p:nvPr/>
        </p:nvCxnSpPr>
        <p:spPr>
          <a:xfrm>
            <a:off x="5157538"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69" name="Google Shape;3769;p60"/>
          <p:cNvCxnSpPr>
            <a:stCxn id="3770" idx="0"/>
          </p:cNvCxnSpPr>
          <p:nvPr/>
        </p:nvCxnSpPr>
        <p:spPr>
          <a:xfrm rot="10800000" flipH="1">
            <a:off x="567364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70" name="Google Shape;3770;p60"/>
          <p:cNvSpPr/>
          <p:nvPr/>
        </p:nvSpPr>
        <p:spPr>
          <a:xfrm>
            <a:off x="5531597"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71" name="Google Shape;3771;p60"/>
          <p:cNvSpPr txBox="1"/>
          <p:nvPr/>
        </p:nvSpPr>
        <p:spPr>
          <a:xfrm>
            <a:off x="5416085"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68" name="Google Shape;3768;p60"/>
          <p:cNvSpPr/>
          <p:nvPr/>
        </p:nvSpPr>
        <p:spPr>
          <a:xfrm>
            <a:off x="5530890"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72" name="Google Shape;3772;p60"/>
          <p:cNvSpPr/>
          <p:nvPr/>
        </p:nvSpPr>
        <p:spPr>
          <a:xfrm>
            <a:off x="1648983"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73" name="Google Shape;3773;p60"/>
          <p:cNvSpPr/>
          <p:nvPr/>
        </p:nvSpPr>
        <p:spPr>
          <a:xfrm>
            <a:off x="228103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774" name="Google Shape;3774;p60"/>
          <p:cNvCxnSpPr>
            <a:stCxn id="3772" idx="6"/>
            <a:endCxn id="3773" idx="2"/>
          </p:cNvCxnSpPr>
          <p:nvPr/>
        </p:nvCxnSpPr>
        <p:spPr>
          <a:xfrm>
            <a:off x="1933083"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75" name="Google Shape;3775;p60"/>
          <p:cNvCxnSpPr>
            <a:stCxn id="3773" idx="6"/>
            <a:endCxn id="3776" idx="2"/>
          </p:cNvCxnSpPr>
          <p:nvPr/>
        </p:nvCxnSpPr>
        <p:spPr>
          <a:xfrm>
            <a:off x="2565130" y="2456890"/>
            <a:ext cx="381300" cy="0"/>
          </a:xfrm>
          <a:prstGeom prst="straightConnector1">
            <a:avLst/>
          </a:prstGeom>
          <a:noFill/>
          <a:ln w="9525" cap="flat" cmpd="sng">
            <a:solidFill>
              <a:srgbClr val="CC0000"/>
            </a:solidFill>
            <a:prstDash val="solid"/>
            <a:round/>
            <a:headEnd type="triangle" w="med" len="med"/>
            <a:tailEnd type="none" w="med" len="med"/>
          </a:ln>
        </p:spPr>
      </p:cxnSp>
      <p:sp>
        <p:nvSpPr>
          <p:cNvPr id="3776" name="Google Shape;3776;p60"/>
          <p:cNvSpPr/>
          <p:nvPr/>
        </p:nvSpPr>
        <p:spPr>
          <a:xfrm>
            <a:off x="294651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77" name="Google Shape;3777;p60"/>
          <p:cNvSpPr/>
          <p:nvPr/>
        </p:nvSpPr>
        <p:spPr>
          <a:xfrm>
            <a:off x="3578557"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78" name="Google Shape;3778;p60"/>
          <p:cNvCxnSpPr>
            <a:stCxn id="3776" idx="6"/>
            <a:endCxn id="3777" idx="2"/>
          </p:cNvCxnSpPr>
          <p:nvPr/>
        </p:nvCxnSpPr>
        <p:spPr>
          <a:xfrm>
            <a:off x="3230610" y="2456890"/>
            <a:ext cx="348000" cy="0"/>
          </a:xfrm>
          <a:prstGeom prst="straightConnector1">
            <a:avLst/>
          </a:prstGeom>
          <a:noFill/>
          <a:ln w="9525" cap="flat" cmpd="sng">
            <a:solidFill>
              <a:srgbClr val="CC0000"/>
            </a:solidFill>
            <a:prstDash val="solid"/>
            <a:round/>
            <a:headEnd type="triangle" w="sm" len="sm"/>
            <a:tailEnd type="none" w="sm" len="sm"/>
          </a:ln>
        </p:spPr>
      </p:cxnSp>
      <p:cxnSp>
        <p:nvCxnSpPr>
          <p:cNvPr id="3779" name="Google Shape;3779;p60"/>
          <p:cNvCxnSpPr>
            <a:stCxn id="3777" idx="6"/>
            <a:endCxn id="3780" idx="2"/>
          </p:cNvCxnSpPr>
          <p:nvPr/>
        </p:nvCxnSpPr>
        <p:spPr>
          <a:xfrm>
            <a:off x="3862657"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0" name="Google Shape;3780;p60"/>
          <p:cNvSpPr/>
          <p:nvPr/>
        </p:nvSpPr>
        <p:spPr>
          <a:xfrm>
            <a:off x="4236009"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81" name="Google Shape;3781;p60"/>
          <p:cNvSpPr/>
          <p:nvPr/>
        </p:nvSpPr>
        <p:spPr>
          <a:xfrm>
            <a:off x="4868056"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82" name="Google Shape;3782;p60"/>
          <p:cNvCxnSpPr>
            <a:stCxn id="3780" idx="6"/>
            <a:endCxn id="3781" idx="2"/>
          </p:cNvCxnSpPr>
          <p:nvPr/>
        </p:nvCxnSpPr>
        <p:spPr>
          <a:xfrm>
            <a:off x="4520109"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83" name="Google Shape;3783;p60"/>
          <p:cNvCxnSpPr>
            <a:stCxn id="3781" idx="6"/>
            <a:endCxn id="3784" idx="2"/>
          </p:cNvCxnSpPr>
          <p:nvPr/>
        </p:nvCxnSpPr>
        <p:spPr>
          <a:xfrm>
            <a:off x="5152156"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4" name="Google Shape;3784;p60"/>
          <p:cNvSpPr/>
          <p:nvPr/>
        </p:nvSpPr>
        <p:spPr>
          <a:xfrm>
            <a:off x="5525508"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85" name="Google Shape;3785;p60"/>
          <p:cNvSpPr/>
          <p:nvPr/>
        </p:nvSpPr>
        <p:spPr>
          <a:xfrm>
            <a:off x="1645517"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86" name="Google Shape;3786;p60"/>
          <p:cNvSpPr/>
          <p:nvPr/>
        </p:nvSpPr>
        <p:spPr>
          <a:xfrm>
            <a:off x="227756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87" name="Google Shape;3787;p60"/>
          <p:cNvCxnSpPr>
            <a:stCxn id="3785" idx="6"/>
            <a:endCxn id="3786" idx="2"/>
          </p:cNvCxnSpPr>
          <p:nvPr/>
        </p:nvCxnSpPr>
        <p:spPr>
          <a:xfrm>
            <a:off x="1929617"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88" name="Google Shape;3788;p60"/>
          <p:cNvCxnSpPr>
            <a:stCxn id="3786" idx="6"/>
            <a:endCxn id="3789" idx="2"/>
          </p:cNvCxnSpPr>
          <p:nvPr/>
        </p:nvCxnSpPr>
        <p:spPr>
          <a:xfrm>
            <a:off x="2561663" y="1922876"/>
            <a:ext cx="381300" cy="0"/>
          </a:xfrm>
          <a:prstGeom prst="straightConnector1">
            <a:avLst/>
          </a:prstGeom>
          <a:noFill/>
          <a:ln w="9525" cap="flat" cmpd="sng">
            <a:solidFill>
              <a:srgbClr val="3D85C6"/>
            </a:solidFill>
            <a:prstDash val="solid"/>
            <a:round/>
            <a:headEnd type="none" w="med" len="med"/>
            <a:tailEnd type="triangle" w="med" len="med"/>
          </a:ln>
        </p:spPr>
      </p:cxnSp>
      <p:sp>
        <p:nvSpPr>
          <p:cNvPr id="3789" name="Google Shape;3789;p60"/>
          <p:cNvSpPr/>
          <p:nvPr/>
        </p:nvSpPr>
        <p:spPr>
          <a:xfrm>
            <a:off x="2943044"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90" name="Google Shape;3790;p60"/>
          <p:cNvSpPr/>
          <p:nvPr/>
        </p:nvSpPr>
        <p:spPr>
          <a:xfrm>
            <a:off x="3575090"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91" name="Google Shape;3791;p60"/>
          <p:cNvCxnSpPr>
            <a:stCxn id="3789" idx="6"/>
            <a:endCxn id="3790" idx="2"/>
          </p:cNvCxnSpPr>
          <p:nvPr/>
        </p:nvCxnSpPr>
        <p:spPr>
          <a:xfrm>
            <a:off x="3227144"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2" name="Google Shape;3792;p60"/>
          <p:cNvCxnSpPr>
            <a:stCxn id="3790" idx="6"/>
            <a:endCxn id="3793" idx="2"/>
          </p:cNvCxnSpPr>
          <p:nvPr/>
        </p:nvCxnSpPr>
        <p:spPr>
          <a:xfrm>
            <a:off x="3859190"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3" name="Google Shape;3793;p60"/>
          <p:cNvSpPr/>
          <p:nvPr/>
        </p:nvSpPr>
        <p:spPr>
          <a:xfrm>
            <a:off x="423254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94" name="Google Shape;3794;p60"/>
          <p:cNvSpPr/>
          <p:nvPr/>
        </p:nvSpPr>
        <p:spPr>
          <a:xfrm>
            <a:off x="4864589"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95" name="Google Shape;3795;p60"/>
          <p:cNvCxnSpPr>
            <a:stCxn id="3793" idx="6"/>
            <a:endCxn id="3794" idx="2"/>
          </p:cNvCxnSpPr>
          <p:nvPr/>
        </p:nvCxnSpPr>
        <p:spPr>
          <a:xfrm>
            <a:off x="4516643"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6" name="Google Shape;3796;p60"/>
          <p:cNvCxnSpPr>
            <a:stCxn id="3794" idx="6"/>
            <a:endCxn id="3797" idx="2"/>
          </p:cNvCxnSpPr>
          <p:nvPr/>
        </p:nvCxnSpPr>
        <p:spPr>
          <a:xfrm>
            <a:off x="5148689"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7" name="Google Shape;3797;p60"/>
          <p:cNvSpPr/>
          <p:nvPr/>
        </p:nvSpPr>
        <p:spPr>
          <a:xfrm>
            <a:off x="5522042"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98" name="Google Shape;3798;p60"/>
          <p:cNvSpPr/>
          <p:nvPr/>
        </p:nvSpPr>
        <p:spPr>
          <a:xfrm>
            <a:off x="1645517"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99" name="Google Shape;3799;p60"/>
          <p:cNvSpPr/>
          <p:nvPr/>
        </p:nvSpPr>
        <p:spPr>
          <a:xfrm>
            <a:off x="227756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800" name="Google Shape;3800;p60"/>
          <p:cNvCxnSpPr>
            <a:stCxn id="3798" idx="6"/>
            <a:endCxn id="3799" idx="2"/>
          </p:cNvCxnSpPr>
          <p:nvPr/>
        </p:nvCxnSpPr>
        <p:spPr>
          <a:xfrm>
            <a:off x="1929617"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1" name="Google Shape;3801;p60"/>
          <p:cNvCxnSpPr>
            <a:stCxn id="3799" idx="6"/>
            <a:endCxn id="3802" idx="2"/>
          </p:cNvCxnSpPr>
          <p:nvPr/>
        </p:nvCxnSpPr>
        <p:spPr>
          <a:xfrm>
            <a:off x="2561663" y="1388862"/>
            <a:ext cx="381300" cy="0"/>
          </a:xfrm>
          <a:prstGeom prst="straightConnector1">
            <a:avLst/>
          </a:prstGeom>
          <a:noFill/>
          <a:ln w="9525" cap="flat" cmpd="sng">
            <a:solidFill>
              <a:srgbClr val="CC0000"/>
            </a:solidFill>
            <a:prstDash val="solid"/>
            <a:round/>
            <a:headEnd type="triangle" w="med" len="med"/>
            <a:tailEnd type="none" w="med" len="med"/>
          </a:ln>
        </p:spPr>
      </p:cxnSp>
      <p:sp>
        <p:nvSpPr>
          <p:cNvPr id="3802" name="Google Shape;3802;p60"/>
          <p:cNvSpPr/>
          <p:nvPr/>
        </p:nvSpPr>
        <p:spPr>
          <a:xfrm>
            <a:off x="2943044"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803" name="Google Shape;3803;p60"/>
          <p:cNvSpPr/>
          <p:nvPr/>
        </p:nvSpPr>
        <p:spPr>
          <a:xfrm>
            <a:off x="3575090"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804" name="Google Shape;3804;p60"/>
          <p:cNvCxnSpPr>
            <a:stCxn id="3802" idx="6"/>
            <a:endCxn id="3803" idx="2"/>
          </p:cNvCxnSpPr>
          <p:nvPr/>
        </p:nvCxnSpPr>
        <p:spPr>
          <a:xfrm>
            <a:off x="3227144"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5" name="Google Shape;3805;p60"/>
          <p:cNvCxnSpPr>
            <a:stCxn id="3803" idx="6"/>
            <a:endCxn id="3806" idx="2"/>
          </p:cNvCxnSpPr>
          <p:nvPr/>
        </p:nvCxnSpPr>
        <p:spPr>
          <a:xfrm>
            <a:off x="3859190"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06" name="Google Shape;3806;p60"/>
          <p:cNvSpPr/>
          <p:nvPr/>
        </p:nvSpPr>
        <p:spPr>
          <a:xfrm>
            <a:off x="423254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807" name="Google Shape;3807;p60"/>
          <p:cNvSpPr/>
          <p:nvPr/>
        </p:nvSpPr>
        <p:spPr>
          <a:xfrm>
            <a:off x="4864589"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808" name="Google Shape;3808;p60"/>
          <p:cNvCxnSpPr>
            <a:stCxn id="3806" idx="6"/>
            <a:endCxn id="3807" idx="2"/>
          </p:cNvCxnSpPr>
          <p:nvPr/>
        </p:nvCxnSpPr>
        <p:spPr>
          <a:xfrm>
            <a:off x="4516643"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9" name="Google Shape;3809;p60"/>
          <p:cNvCxnSpPr>
            <a:stCxn id="3807" idx="6"/>
            <a:endCxn id="3810" idx="2"/>
          </p:cNvCxnSpPr>
          <p:nvPr/>
        </p:nvCxnSpPr>
        <p:spPr>
          <a:xfrm>
            <a:off x="5148689"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10" name="Google Shape;3810;p60"/>
          <p:cNvSpPr/>
          <p:nvPr/>
        </p:nvSpPr>
        <p:spPr>
          <a:xfrm>
            <a:off x="5522042"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811" name="Google Shape;3811;p60"/>
          <p:cNvSpPr/>
          <p:nvPr/>
        </p:nvSpPr>
        <p:spPr>
          <a:xfrm>
            <a:off x="1648983"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2" name="Google Shape;3812;p60"/>
          <p:cNvSpPr/>
          <p:nvPr/>
        </p:nvSpPr>
        <p:spPr>
          <a:xfrm>
            <a:off x="228103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3" name="Google Shape;3813;p60"/>
          <p:cNvSpPr/>
          <p:nvPr/>
        </p:nvSpPr>
        <p:spPr>
          <a:xfrm>
            <a:off x="294651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4" name="Google Shape;3814;p60"/>
          <p:cNvSpPr/>
          <p:nvPr/>
        </p:nvSpPr>
        <p:spPr>
          <a:xfrm>
            <a:off x="3578557"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5" name="Google Shape;3815;p60"/>
          <p:cNvSpPr/>
          <p:nvPr/>
        </p:nvSpPr>
        <p:spPr>
          <a:xfrm>
            <a:off x="4236009"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6" name="Google Shape;3816;p60"/>
          <p:cNvSpPr/>
          <p:nvPr/>
        </p:nvSpPr>
        <p:spPr>
          <a:xfrm>
            <a:off x="4868056"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7" name="Google Shape;3817;p60"/>
          <p:cNvSpPr/>
          <p:nvPr/>
        </p:nvSpPr>
        <p:spPr>
          <a:xfrm>
            <a:off x="5525508"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3818" name="Google Shape;3818;p60"/>
          <p:cNvCxnSpPr>
            <a:endCxn id="3772" idx="6"/>
          </p:cNvCxnSpPr>
          <p:nvPr/>
        </p:nvCxnSpPr>
        <p:spPr>
          <a:xfrm rot="-5400000">
            <a:off x="1329183" y="2929090"/>
            <a:ext cx="1076100" cy="1317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819" name="Google Shape;3819;p60"/>
          <p:cNvCxnSpPr>
            <a:stCxn id="3772" idx="0"/>
            <a:endCxn id="3798" idx="6"/>
          </p:cNvCxnSpPr>
          <p:nvPr/>
        </p:nvCxnSpPr>
        <p:spPr>
          <a:xfrm rot="-5400000">
            <a:off x="1399233" y="1780540"/>
            <a:ext cx="922200" cy="1386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820" name="Google Shape;3820;p60"/>
          <p:cNvCxnSpPr>
            <a:endCxn id="3811" idx="2"/>
          </p:cNvCxnSpPr>
          <p:nvPr/>
        </p:nvCxnSpPr>
        <p:spPr>
          <a:xfrm rot="5400000" flipH="1">
            <a:off x="1260333" y="1243497"/>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1" name="Google Shape;3821;p60"/>
          <p:cNvCxnSpPr/>
          <p:nvPr/>
        </p:nvCxnSpPr>
        <p:spPr>
          <a:xfrm rot="5400000" flipH="1">
            <a:off x="1260074" y="2319752"/>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2" name="Google Shape;3822;p60"/>
          <p:cNvCxnSpPr>
            <a:endCxn id="3799" idx="6"/>
          </p:cNvCxnSpPr>
          <p:nvPr/>
        </p:nvCxnSpPr>
        <p:spPr>
          <a:xfrm rot="-5400000">
            <a:off x="2032313" y="1782312"/>
            <a:ext cx="922800" cy="1359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823" name="Google Shape;3823;p60"/>
          <p:cNvCxnSpPr/>
          <p:nvPr/>
        </p:nvCxnSpPr>
        <p:spPr>
          <a:xfrm rot="5400000" flipH="1">
            <a:off x="1890354" y="1243380"/>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4" name="Google Shape;3824;p60"/>
          <p:cNvCxnSpPr>
            <a:endCxn id="3802" idx="6"/>
          </p:cNvCxnSpPr>
          <p:nvPr/>
        </p:nvCxnSpPr>
        <p:spPr>
          <a:xfrm rot="-5400000">
            <a:off x="2704994" y="1786812"/>
            <a:ext cx="920100" cy="124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825" name="Google Shape;3825;p60"/>
          <p:cNvCxnSpPr/>
          <p:nvPr/>
        </p:nvCxnSpPr>
        <p:spPr>
          <a:xfrm rot="5400000" flipH="1">
            <a:off x="2567989" y="1240736"/>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6" name="Google Shape;3826;p60"/>
          <p:cNvCxnSpPr>
            <a:endCxn id="3773" idx="6"/>
          </p:cNvCxnSpPr>
          <p:nvPr/>
        </p:nvCxnSpPr>
        <p:spPr>
          <a:xfrm rot="-5400000">
            <a:off x="1963930" y="2923390"/>
            <a:ext cx="1067700" cy="1347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827" name="Google Shape;3827;p60"/>
          <p:cNvCxnSpPr/>
          <p:nvPr/>
        </p:nvCxnSpPr>
        <p:spPr>
          <a:xfrm rot="5400000" flipH="1">
            <a:off x="1888609" y="2311408"/>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8" name="Google Shape;3828;p60"/>
          <p:cNvCxnSpPr>
            <a:stCxn id="3750" idx="0"/>
            <a:endCxn id="3776" idx="6"/>
          </p:cNvCxnSpPr>
          <p:nvPr/>
        </p:nvCxnSpPr>
        <p:spPr>
          <a:xfrm rot="-5400000">
            <a:off x="2626199"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29" name="Google Shape;3829;p60"/>
          <p:cNvCxnSpPr>
            <a:endCxn id="3789" idx="2"/>
          </p:cNvCxnSpPr>
          <p:nvPr/>
        </p:nvCxnSpPr>
        <p:spPr>
          <a:xfrm rot="5400000" flipH="1">
            <a:off x="2556494" y="230942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0" name="Google Shape;3830;p60"/>
          <p:cNvCxnSpPr>
            <a:stCxn id="3751" idx="0"/>
            <a:endCxn id="3777" idx="6"/>
          </p:cNvCxnSpPr>
          <p:nvPr/>
        </p:nvCxnSpPr>
        <p:spPr>
          <a:xfrm rot="-5400000">
            <a:off x="3257989"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31" name="Google Shape;3831;p60"/>
          <p:cNvCxnSpPr/>
          <p:nvPr/>
        </p:nvCxnSpPr>
        <p:spPr>
          <a:xfrm rot="5400000" flipH="1">
            <a:off x="3189164"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2" name="Google Shape;3832;p60"/>
          <p:cNvCxnSpPr>
            <a:endCxn id="3803" idx="6"/>
          </p:cNvCxnSpPr>
          <p:nvPr/>
        </p:nvCxnSpPr>
        <p:spPr>
          <a:xfrm rot="-5400000">
            <a:off x="3330140" y="1786212"/>
            <a:ext cx="926400" cy="1317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833" name="Google Shape;3833;p60"/>
          <p:cNvCxnSpPr/>
          <p:nvPr/>
        </p:nvCxnSpPr>
        <p:spPr>
          <a:xfrm rot="5400000" flipH="1">
            <a:off x="3190127" y="1251861"/>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34" name="Google Shape;3834;p60"/>
          <p:cNvCxnSpPr>
            <a:stCxn id="3760" idx="0"/>
            <a:endCxn id="3780" idx="6"/>
          </p:cNvCxnSpPr>
          <p:nvPr/>
        </p:nvCxnSpPr>
        <p:spPr>
          <a:xfrm rot="-5400000">
            <a:off x="3915698"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35" name="Google Shape;3835;p60"/>
          <p:cNvCxnSpPr>
            <a:endCxn id="3784" idx="6"/>
          </p:cNvCxnSpPr>
          <p:nvPr/>
        </p:nvCxnSpPr>
        <p:spPr>
          <a:xfrm rot="-5400000">
            <a:off x="5205708" y="2925190"/>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836" name="Google Shape;3836;p60"/>
          <p:cNvCxnSpPr/>
          <p:nvPr/>
        </p:nvCxnSpPr>
        <p:spPr>
          <a:xfrm rot="5400000" flipH="1">
            <a:off x="3838327" y="2309543"/>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7" name="Google Shape;3837;p60"/>
          <p:cNvCxnSpPr/>
          <p:nvPr/>
        </p:nvCxnSpPr>
        <p:spPr>
          <a:xfrm rot="5400000" flipH="1">
            <a:off x="4478663"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8" name="Google Shape;3838;p60"/>
          <p:cNvCxnSpPr>
            <a:stCxn id="3768" idx="0"/>
            <a:endCxn id="3797" idx="2"/>
          </p:cNvCxnSpPr>
          <p:nvPr/>
        </p:nvCxnSpPr>
        <p:spPr>
          <a:xfrm rot="5400000" flipH="1">
            <a:off x="5136390" y="2308404"/>
            <a:ext cx="922200" cy="1509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839" name="Google Shape;3839;p60"/>
          <p:cNvCxnSpPr>
            <a:stCxn id="3761" idx="0"/>
            <a:endCxn id="3781" idx="6"/>
          </p:cNvCxnSpPr>
          <p:nvPr/>
        </p:nvCxnSpPr>
        <p:spPr>
          <a:xfrm rot="-5400000">
            <a:off x="4547488"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40" name="Google Shape;3840;p60"/>
          <p:cNvCxnSpPr/>
          <p:nvPr/>
        </p:nvCxnSpPr>
        <p:spPr>
          <a:xfrm rot="-5400000">
            <a:off x="4622984"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1" name="Google Shape;3841;p60"/>
          <p:cNvCxnSpPr/>
          <p:nvPr/>
        </p:nvCxnSpPr>
        <p:spPr>
          <a:xfrm rot="-5400000">
            <a:off x="5282695"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2" name="Google Shape;3842;p60"/>
          <p:cNvCxnSpPr>
            <a:endCxn id="3806" idx="6"/>
          </p:cNvCxnSpPr>
          <p:nvPr/>
        </p:nvCxnSpPr>
        <p:spPr>
          <a:xfrm rot="-5400000">
            <a:off x="3981743" y="1776462"/>
            <a:ext cx="922500" cy="1473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843" name="Google Shape;3843;p60"/>
          <p:cNvCxnSpPr>
            <a:stCxn id="3798" idx="0"/>
            <a:endCxn id="3811" idx="4"/>
          </p:cNvCxnSpPr>
          <p:nvPr/>
        </p:nvCxnSpPr>
        <p:spPr>
          <a:xfrm rot="10800000" flipH="1">
            <a:off x="1787567"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4" name="Google Shape;3844;p60"/>
          <p:cNvCxnSpPr>
            <a:stCxn id="3799" idx="0"/>
            <a:endCxn id="3812" idx="4"/>
          </p:cNvCxnSpPr>
          <p:nvPr/>
        </p:nvCxnSpPr>
        <p:spPr>
          <a:xfrm rot="10800000" flipH="1">
            <a:off x="241961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5" name="Google Shape;3845;p60"/>
          <p:cNvCxnSpPr>
            <a:stCxn id="3802" idx="0"/>
            <a:endCxn id="3813" idx="4"/>
          </p:cNvCxnSpPr>
          <p:nvPr/>
        </p:nvCxnSpPr>
        <p:spPr>
          <a:xfrm rot="10800000" flipH="1">
            <a:off x="3085094"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6" name="Google Shape;3846;p60"/>
          <p:cNvCxnSpPr>
            <a:endCxn id="3814" idx="4"/>
          </p:cNvCxnSpPr>
          <p:nvPr/>
        </p:nvCxnSpPr>
        <p:spPr>
          <a:xfrm rot="10800000">
            <a:off x="3720607" y="1000797"/>
            <a:ext cx="5400" cy="244500"/>
          </a:xfrm>
          <a:prstGeom prst="straightConnector1">
            <a:avLst/>
          </a:prstGeom>
          <a:noFill/>
          <a:ln w="9525" cap="flat" cmpd="sng">
            <a:solidFill>
              <a:srgbClr val="CC0000"/>
            </a:solidFill>
            <a:prstDash val="solid"/>
            <a:round/>
            <a:headEnd type="none" w="med" len="med"/>
            <a:tailEnd type="triangle" w="med" len="med"/>
          </a:ln>
        </p:spPr>
      </p:cxnSp>
      <p:cxnSp>
        <p:nvCxnSpPr>
          <p:cNvPr id="3847" name="Google Shape;3847;p60"/>
          <p:cNvCxnSpPr>
            <a:stCxn id="3806" idx="0"/>
            <a:endCxn id="3815" idx="4"/>
          </p:cNvCxnSpPr>
          <p:nvPr/>
        </p:nvCxnSpPr>
        <p:spPr>
          <a:xfrm rot="10800000" flipH="1">
            <a:off x="437459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8" name="Google Shape;3848;p60"/>
          <p:cNvCxnSpPr>
            <a:stCxn id="3807" idx="0"/>
            <a:endCxn id="3816" idx="4"/>
          </p:cNvCxnSpPr>
          <p:nvPr/>
        </p:nvCxnSpPr>
        <p:spPr>
          <a:xfrm rot="10800000" flipH="1">
            <a:off x="5006639"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9" name="Google Shape;3849;p60"/>
          <p:cNvCxnSpPr>
            <a:stCxn id="3810" idx="0"/>
            <a:endCxn id="3817" idx="4"/>
          </p:cNvCxnSpPr>
          <p:nvPr/>
        </p:nvCxnSpPr>
        <p:spPr>
          <a:xfrm rot="10800000" flipH="1">
            <a:off x="5664092" y="1000812"/>
            <a:ext cx="3600" cy="242100"/>
          </a:xfrm>
          <a:prstGeom prst="straightConnector1">
            <a:avLst/>
          </a:prstGeom>
          <a:noFill/>
          <a:ln w="9525" cap="flat" cmpd="sng">
            <a:solidFill>
              <a:srgbClr val="CC0000"/>
            </a:solidFill>
            <a:prstDash val="solid"/>
            <a:round/>
            <a:headEnd type="none" w="med" len="med"/>
            <a:tailEnd type="triangle" w="med" len="med"/>
          </a:ln>
        </p:spPr>
      </p:cxnSp>
      <p:sp>
        <p:nvSpPr>
          <p:cNvPr id="3850" name="Google Shape;3850;p60"/>
          <p:cNvSpPr/>
          <p:nvPr/>
        </p:nvSpPr>
        <p:spPr>
          <a:xfrm>
            <a:off x="4546308" y="29069"/>
            <a:ext cx="284100" cy="291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51" name="Google Shape;3851;p60"/>
          <p:cNvCxnSpPr>
            <a:stCxn id="3811" idx="0"/>
            <a:endCxn id="3850" idx="4"/>
          </p:cNvCxnSpPr>
          <p:nvPr/>
        </p:nvCxnSpPr>
        <p:spPr>
          <a:xfrm rot="10800000" flipH="1">
            <a:off x="1791033" y="320997"/>
            <a:ext cx="28974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2" name="Google Shape;3852;p60"/>
          <p:cNvCxnSpPr>
            <a:stCxn id="3812" idx="0"/>
            <a:endCxn id="3850" idx="4"/>
          </p:cNvCxnSpPr>
          <p:nvPr/>
        </p:nvCxnSpPr>
        <p:spPr>
          <a:xfrm rot="10800000" flipH="1">
            <a:off x="2423080" y="320997"/>
            <a:ext cx="22653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3" name="Google Shape;3853;p60"/>
          <p:cNvCxnSpPr>
            <a:stCxn id="3813" idx="0"/>
            <a:endCxn id="3850" idx="4"/>
          </p:cNvCxnSpPr>
          <p:nvPr/>
        </p:nvCxnSpPr>
        <p:spPr>
          <a:xfrm rot="10800000" flipH="1">
            <a:off x="3088560" y="320997"/>
            <a:ext cx="15999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4" name="Google Shape;3854;p60"/>
          <p:cNvCxnSpPr>
            <a:stCxn id="3814" idx="0"/>
            <a:endCxn id="3850" idx="4"/>
          </p:cNvCxnSpPr>
          <p:nvPr/>
        </p:nvCxnSpPr>
        <p:spPr>
          <a:xfrm rot="10800000" flipH="1">
            <a:off x="3720607" y="320997"/>
            <a:ext cx="9678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5" name="Google Shape;3855;p60"/>
          <p:cNvCxnSpPr>
            <a:stCxn id="3815" idx="0"/>
            <a:endCxn id="3850" idx="4"/>
          </p:cNvCxnSpPr>
          <p:nvPr/>
        </p:nvCxnSpPr>
        <p:spPr>
          <a:xfrm rot="10800000" flipH="1">
            <a:off x="4378059" y="320997"/>
            <a:ext cx="310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6" name="Google Shape;3856;p60"/>
          <p:cNvCxnSpPr>
            <a:stCxn id="3816" idx="0"/>
            <a:endCxn id="3850" idx="4"/>
          </p:cNvCxnSpPr>
          <p:nvPr/>
        </p:nvCxnSpPr>
        <p:spPr>
          <a:xfrm rot="10800000">
            <a:off x="4688506" y="320997"/>
            <a:ext cx="3216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7" name="Google Shape;3857;p60"/>
          <p:cNvCxnSpPr>
            <a:stCxn id="3817" idx="0"/>
            <a:endCxn id="3850" idx="4"/>
          </p:cNvCxnSpPr>
          <p:nvPr/>
        </p:nvCxnSpPr>
        <p:spPr>
          <a:xfrm rot="10800000">
            <a:off x="4688358" y="320997"/>
            <a:ext cx="979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8" name="Google Shape;3858;p60"/>
          <p:cNvCxnSpPr/>
          <p:nvPr/>
        </p:nvCxnSpPr>
        <p:spPr>
          <a:xfrm>
            <a:off x="3872515" y="1383802"/>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59" name="Google Shape;3859;p60"/>
          <p:cNvCxnSpPr>
            <a:endCxn id="3815" idx="2"/>
          </p:cNvCxnSpPr>
          <p:nvPr/>
        </p:nvCxnSpPr>
        <p:spPr>
          <a:xfrm rot="5400000" flipH="1">
            <a:off x="3839559" y="1251297"/>
            <a:ext cx="927000" cy="1341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860" name="Google Shape;3860;p60"/>
          <p:cNvCxnSpPr/>
          <p:nvPr/>
        </p:nvCxnSpPr>
        <p:spPr>
          <a:xfrm>
            <a:off x="4514699"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1" name="Google Shape;3861;p60"/>
          <p:cNvCxnSpPr>
            <a:endCxn id="3816" idx="2"/>
          </p:cNvCxnSpPr>
          <p:nvPr/>
        </p:nvCxnSpPr>
        <p:spPr>
          <a:xfrm rot="5400000" flipH="1">
            <a:off x="4478956" y="1243947"/>
            <a:ext cx="922800" cy="1446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862" name="Google Shape;3862;p60"/>
          <p:cNvCxnSpPr/>
          <p:nvPr/>
        </p:nvCxnSpPr>
        <p:spPr>
          <a:xfrm>
            <a:off x="5165754"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3" name="Google Shape;3863;p60"/>
          <p:cNvCxnSpPr>
            <a:endCxn id="3817" idx="2"/>
          </p:cNvCxnSpPr>
          <p:nvPr/>
        </p:nvCxnSpPr>
        <p:spPr>
          <a:xfrm rot="5400000" flipH="1">
            <a:off x="5132958" y="1247397"/>
            <a:ext cx="922800" cy="1377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864" name="Google Shape;3864;p60"/>
          <p:cNvSpPr txBox="1"/>
          <p:nvPr/>
        </p:nvSpPr>
        <p:spPr>
          <a:xfrm>
            <a:off x="2607207" y="3175"/>
            <a:ext cx="9558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Attention Layer</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865" name="Google Shape;3865;p60"/>
          <p:cNvSpPr/>
          <p:nvPr/>
        </p:nvSpPr>
        <p:spPr>
          <a:xfrm>
            <a:off x="4546308" y="29001"/>
            <a:ext cx="284100" cy="2919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3866" name="Google Shape;3866;p60"/>
          <p:cNvPicPr preferRelativeResize="0"/>
          <p:nvPr/>
        </p:nvPicPr>
        <p:blipFill>
          <a:blip r:embed="rId1"/>
          <a:stretch>
            <a:fillRect/>
          </a:stretch>
        </p:blipFill>
        <p:spPr>
          <a:xfrm>
            <a:off x="1723049" y="2906029"/>
            <a:ext cx="129273" cy="179601"/>
          </a:xfrm>
          <a:prstGeom prst="rect">
            <a:avLst/>
          </a:prstGeom>
          <a:noFill/>
          <a:ln>
            <a:noFill/>
          </a:ln>
        </p:spPr>
      </p:pic>
      <p:pic>
        <p:nvPicPr>
          <p:cNvPr id="3867" name="Google Shape;3867;p60"/>
          <p:cNvPicPr preferRelativeResize="0"/>
          <p:nvPr/>
        </p:nvPicPr>
        <p:blipFill>
          <a:blip r:embed="rId1"/>
          <a:stretch>
            <a:fillRect/>
          </a:stretch>
        </p:blipFill>
        <p:spPr>
          <a:xfrm>
            <a:off x="2363876" y="2901857"/>
            <a:ext cx="129273" cy="179601"/>
          </a:xfrm>
          <a:prstGeom prst="rect">
            <a:avLst/>
          </a:prstGeom>
          <a:noFill/>
          <a:ln>
            <a:noFill/>
          </a:ln>
        </p:spPr>
      </p:pic>
      <p:pic>
        <p:nvPicPr>
          <p:cNvPr id="3868" name="Google Shape;3868;p60"/>
          <p:cNvPicPr preferRelativeResize="0"/>
          <p:nvPr/>
        </p:nvPicPr>
        <p:blipFill>
          <a:blip r:embed="rId1"/>
          <a:stretch>
            <a:fillRect/>
          </a:stretch>
        </p:blipFill>
        <p:spPr>
          <a:xfrm>
            <a:off x="3029470" y="2904456"/>
            <a:ext cx="129273" cy="179601"/>
          </a:xfrm>
          <a:prstGeom prst="rect">
            <a:avLst/>
          </a:prstGeom>
          <a:noFill/>
          <a:ln>
            <a:noFill/>
          </a:ln>
        </p:spPr>
      </p:pic>
      <p:pic>
        <p:nvPicPr>
          <p:cNvPr id="3869" name="Google Shape;3869;p60"/>
          <p:cNvPicPr preferRelativeResize="0"/>
          <p:nvPr/>
        </p:nvPicPr>
        <p:blipFill>
          <a:blip r:embed="rId1"/>
          <a:stretch>
            <a:fillRect/>
          </a:stretch>
        </p:blipFill>
        <p:spPr>
          <a:xfrm>
            <a:off x="3661402" y="2904456"/>
            <a:ext cx="129273" cy="179601"/>
          </a:xfrm>
          <a:prstGeom prst="rect">
            <a:avLst/>
          </a:prstGeom>
          <a:noFill/>
          <a:ln>
            <a:noFill/>
          </a:ln>
        </p:spPr>
      </p:pic>
      <p:pic>
        <p:nvPicPr>
          <p:cNvPr id="3870" name="Google Shape;3870;p60"/>
          <p:cNvPicPr preferRelativeResize="0"/>
          <p:nvPr/>
        </p:nvPicPr>
        <p:blipFill>
          <a:blip r:embed="rId1"/>
          <a:stretch>
            <a:fillRect/>
          </a:stretch>
        </p:blipFill>
        <p:spPr>
          <a:xfrm>
            <a:off x="4318878" y="2904524"/>
            <a:ext cx="129273" cy="179601"/>
          </a:xfrm>
          <a:prstGeom prst="rect">
            <a:avLst/>
          </a:prstGeom>
          <a:noFill/>
          <a:ln>
            <a:noFill/>
          </a:ln>
        </p:spPr>
      </p:pic>
      <p:pic>
        <p:nvPicPr>
          <p:cNvPr id="3871" name="Google Shape;3871;p60"/>
          <p:cNvPicPr preferRelativeResize="0"/>
          <p:nvPr/>
        </p:nvPicPr>
        <p:blipFill>
          <a:blip r:embed="rId1"/>
          <a:stretch>
            <a:fillRect/>
          </a:stretch>
        </p:blipFill>
        <p:spPr>
          <a:xfrm>
            <a:off x="4950901" y="2904456"/>
            <a:ext cx="129273" cy="179601"/>
          </a:xfrm>
          <a:prstGeom prst="rect">
            <a:avLst/>
          </a:prstGeom>
          <a:noFill/>
          <a:ln>
            <a:noFill/>
          </a:ln>
        </p:spPr>
      </p:pic>
      <p:pic>
        <p:nvPicPr>
          <p:cNvPr id="3872" name="Google Shape;3872;p60"/>
          <p:cNvPicPr preferRelativeResize="0"/>
          <p:nvPr/>
        </p:nvPicPr>
        <p:blipFill>
          <a:blip r:embed="rId1"/>
          <a:stretch>
            <a:fillRect/>
          </a:stretch>
        </p:blipFill>
        <p:spPr>
          <a:xfrm>
            <a:off x="5608399" y="2901105"/>
            <a:ext cx="129273" cy="179601"/>
          </a:xfrm>
          <a:prstGeom prst="rect">
            <a:avLst/>
          </a:prstGeom>
          <a:noFill/>
          <a:ln>
            <a:noFill/>
          </a:ln>
        </p:spPr>
      </p:pic>
      <p:pic>
        <p:nvPicPr>
          <p:cNvPr id="3873" name="Google Shape;3873;p60"/>
          <p:cNvPicPr preferRelativeResize="0"/>
          <p:nvPr/>
        </p:nvPicPr>
        <p:blipFill>
          <a:blip r:embed="rId1"/>
          <a:stretch>
            <a:fillRect/>
          </a:stretch>
        </p:blipFill>
        <p:spPr>
          <a:xfrm>
            <a:off x="1716823" y="1833076"/>
            <a:ext cx="129273" cy="179601"/>
          </a:xfrm>
          <a:prstGeom prst="rect">
            <a:avLst/>
          </a:prstGeom>
          <a:noFill/>
          <a:ln>
            <a:noFill/>
          </a:ln>
        </p:spPr>
      </p:pic>
      <p:pic>
        <p:nvPicPr>
          <p:cNvPr id="3874" name="Google Shape;3874;p60"/>
          <p:cNvPicPr preferRelativeResize="0"/>
          <p:nvPr/>
        </p:nvPicPr>
        <p:blipFill>
          <a:blip r:embed="rId1"/>
          <a:stretch>
            <a:fillRect/>
          </a:stretch>
        </p:blipFill>
        <p:spPr>
          <a:xfrm>
            <a:off x="2355027" y="1833076"/>
            <a:ext cx="129273" cy="179601"/>
          </a:xfrm>
          <a:prstGeom prst="rect">
            <a:avLst/>
          </a:prstGeom>
          <a:noFill/>
          <a:ln>
            <a:noFill/>
          </a:ln>
        </p:spPr>
      </p:pic>
      <p:pic>
        <p:nvPicPr>
          <p:cNvPr id="3875" name="Google Shape;3875;p60"/>
          <p:cNvPicPr preferRelativeResize="0"/>
          <p:nvPr/>
        </p:nvPicPr>
        <p:blipFill>
          <a:blip r:embed="rId1"/>
          <a:stretch>
            <a:fillRect/>
          </a:stretch>
        </p:blipFill>
        <p:spPr>
          <a:xfrm>
            <a:off x="3020621" y="1833076"/>
            <a:ext cx="129273" cy="179601"/>
          </a:xfrm>
          <a:prstGeom prst="rect">
            <a:avLst/>
          </a:prstGeom>
          <a:noFill/>
          <a:ln>
            <a:noFill/>
          </a:ln>
        </p:spPr>
      </p:pic>
      <p:pic>
        <p:nvPicPr>
          <p:cNvPr id="3876" name="Google Shape;3876;p60"/>
          <p:cNvPicPr preferRelativeResize="0"/>
          <p:nvPr/>
        </p:nvPicPr>
        <p:blipFill>
          <a:blip r:embed="rId1"/>
          <a:stretch>
            <a:fillRect/>
          </a:stretch>
        </p:blipFill>
        <p:spPr>
          <a:xfrm>
            <a:off x="3652554" y="1833076"/>
            <a:ext cx="129273" cy="179601"/>
          </a:xfrm>
          <a:prstGeom prst="rect">
            <a:avLst/>
          </a:prstGeom>
          <a:noFill/>
          <a:ln>
            <a:noFill/>
          </a:ln>
        </p:spPr>
      </p:pic>
      <p:pic>
        <p:nvPicPr>
          <p:cNvPr id="3877" name="Google Shape;3877;p60"/>
          <p:cNvPicPr preferRelativeResize="0"/>
          <p:nvPr/>
        </p:nvPicPr>
        <p:blipFill>
          <a:blip r:embed="rId1"/>
          <a:stretch>
            <a:fillRect/>
          </a:stretch>
        </p:blipFill>
        <p:spPr>
          <a:xfrm>
            <a:off x="4310029" y="1833076"/>
            <a:ext cx="129273" cy="179601"/>
          </a:xfrm>
          <a:prstGeom prst="rect">
            <a:avLst/>
          </a:prstGeom>
          <a:noFill/>
          <a:ln>
            <a:noFill/>
          </a:ln>
        </p:spPr>
      </p:pic>
      <p:pic>
        <p:nvPicPr>
          <p:cNvPr id="3878" name="Google Shape;3878;p60"/>
          <p:cNvPicPr preferRelativeResize="0"/>
          <p:nvPr/>
        </p:nvPicPr>
        <p:blipFill>
          <a:blip r:embed="rId1"/>
          <a:stretch>
            <a:fillRect/>
          </a:stretch>
        </p:blipFill>
        <p:spPr>
          <a:xfrm>
            <a:off x="4942053" y="1833076"/>
            <a:ext cx="129273" cy="179601"/>
          </a:xfrm>
          <a:prstGeom prst="rect">
            <a:avLst/>
          </a:prstGeom>
          <a:noFill/>
          <a:ln>
            <a:noFill/>
          </a:ln>
        </p:spPr>
      </p:pic>
      <p:pic>
        <p:nvPicPr>
          <p:cNvPr id="3879" name="Google Shape;3879;p60"/>
          <p:cNvPicPr preferRelativeResize="0"/>
          <p:nvPr/>
        </p:nvPicPr>
        <p:blipFill>
          <a:blip r:embed="rId1"/>
          <a:stretch>
            <a:fillRect/>
          </a:stretch>
        </p:blipFill>
        <p:spPr>
          <a:xfrm>
            <a:off x="5599551" y="1833076"/>
            <a:ext cx="129273" cy="179601"/>
          </a:xfrm>
          <a:prstGeom prst="rect">
            <a:avLst/>
          </a:prstGeom>
          <a:noFill/>
          <a:ln>
            <a:noFill/>
          </a:ln>
        </p:spPr>
      </p:pic>
      <p:pic>
        <p:nvPicPr>
          <p:cNvPr id="3880" name="Google Shape;3880;p60"/>
          <p:cNvPicPr preferRelativeResize="0"/>
          <p:nvPr/>
        </p:nvPicPr>
        <p:blipFill>
          <a:blip r:embed="rId2"/>
          <a:stretch>
            <a:fillRect/>
          </a:stretch>
        </p:blipFill>
        <p:spPr>
          <a:xfrm>
            <a:off x="2343655" y="1299062"/>
            <a:ext cx="152025" cy="179600"/>
          </a:xfrm>
          <a:prstGeom prst="rect">
            <a:avLst/>
          </a:prstGeom>
          <a:noFill/>
          <a:ln>
            <a:noFill/>
          </a:ln>
        </p:spPr>
      </p:pic>
      <p:pic>
        <p:nvPicPr>
          <p:cNvPr id="3881" name="Google Shape;3881;p60"/>
          <p:cNvPicPr preferRelativeResize="0"/>
          <p:nvPr/>
        </p:nvPicPr>
        <p:blipFill>
          <a:blip r:embed="rId2"/>
          <a:stretch>
            <a:fillRect/>
          </a:stretch>
        </p:blipFill>
        <p:spPr>
          <a:xfrm>
            <a:off x="1711608" y="1299062"/>
            <a:ext cx="152025" cy="179600"/>
          </a:xfrm>
          <a:prstGeom prst="rect">
            <a:avLst/>
          </a:prstGeom>
          <a:noFill/>
          <a:ln>
            <a:noFill/>
          </a:ln>
        </p:spPr>
      </p:pic>
      <p:pic>
        <p:nvPicPr>
          <p:cNvPr id="3882" name="Google Shape;3882;p60"/>
          <p:cNvPicPr preferRelativeResize="0"/>
          <p:nvPr/>
        </p:nvPicPr>
        <p:blipFill>
          <a:blip r:embed="rId2"/>
          <a:stretch>
            <a:fillRect/>
          </a:stretch>
        </p:blipFill>
        <p:spPr>
          <a:xfrm>
            <a:off x="3009249" y="1299062"/>
            <a:ext cx="152025" cy="179600"/>
          </a:xfrm>
          <a:prstGeom prst="rect">
            <a:avLst/>
          </a:prstGeom>
          <a:noFill/>
          <a:ln>
            <a:noFill/>
          </a:ln>
        </p:spPr>
      </p:pic>
      <p:pic>
        <p:nvPicPr>
          <p:cNvPr id="3883" name="Google Shape;3883;p60"/>
          <p:cNvPicPr preferRelativeResize="0"/>
          <p:nvPr/>
        </p:nvPicPr>
        <p:blipFill>
          <a:blip r:embed="rId2"/>
          <a:stretch>
            <a:fillRect/>
          </a:stretch>
        </p:blipFill>
        <p:spPr>
          <a:xfrm>
            <a:off x="3647727" y="1299062"/>
            <a:ext cx="152025" cy="179600"/>
          </a:xfrm>
          <a:prstGeom prst="rect">
            <a:avLst/>
          </a:prstGeom>
          <a:noFill/>
          <a:ln>
            <a:noFill/>
          </a:ln>
        </p:spPr>
      </p:pic>
      <p:pic>
        <p:nvPicPr>
          <p:cNvPr id="3884" name="Google Shape;3884;p60"/>
          <p:cNvPicPr preferRelativeResize="0"/>
          <p:nvPr/>
        </p:nvPicPr>
        <p:blipFill>
          <a:blip r:embed="rId2"/>
          <a:stretch>
            <a:fillRect/>
          </a:stretch>
        </p:blipFill>
        <p:spPr>
          <a:xfrm>
            <a:off x="4298657" y="1299062"/>
            <a:ext cx="152025" cy="179600"/>
          </a:xfrm>
          <a:prstGeom prst="rect">
            <a:avLst/>
          </a:prstGeom>
          <a:noFill/>
          <a:ln>
            <a:noFill/>
          </a:ln>
        </p:spPr>
      </p:pic>
      <p:pic>
        <p:nvPicPr>
          <p:cNvPr id="3885" name="Google Shape;3885;p60"/>
          <p:cNvPicPr preferRelativeResize="0"/>
          <p:nvPr/>
        </p:nvPicPr>
        <p:blipFill>
          <a:blip r:embed="rId2"/>
          <a:stretch>
            <a:fillRect/>
          </a:stretch>
        </p:blipFill>
        <p:spPr>
          <a:xfrm>
            <a:off x="4939096" y="1299062"/>
            <a:ext cx="152025" cy="179600"/>
          </a:xfrm>
          <a:prstGeom prst="rect">
            <a:avLst/>
          </a:prstGeom>
          <a:noFill/>
          <a:ln>
            <a:noFill/>
          </a:ln>
        </p:spPr>
      </p:pic>
      <p:pic>
        <p:nvPicPr>
          <p:cNvPr id="3886" name="Google Shape;3886;p60"/>
          <p:cNvPicPr preferRelativeResize="0"/>
          <p:nvPr/>
        </p:nvPicPr>
        <p:blipFill>
          <a:blip r:embed="rId2"/>
          <a:stretch>
            <a:fillRect/>
          </a:stretch>
        </p:blipFill>
        <p:spPr>
          <a:xfrm>
            <a:off x="5579763" y="1299062"/>
            <a:ext cx="152025" cy="179600"/>
          </a:xfrm>
          <a:prstGeom prst="rect">
            <a:avLst/>
          </a:prstGeom>
          <a:noFill/>
          <a:ln>
            <a:noFill/>
          </a:ln>
        </p:spPr>
      </p:pic>
      <p:pic>
        <p:nvPicPr>
          <p:cNvPr id="3887" name="Google Shape;3887;p60"/>
          <p:cNvPicPr preferRelativeResize="0"/>
          <p:nvPr/>
        </p:nvPicPr>
        <p:blipFill>
          <a:blip r:embed="rId2"/>
          <a:stretch>
            <a:fillRect/>
          </a:stretch>
        </p:blipFill>
        <p:spPr>
          <a:xfrm>
            <a:off x="2347121" y="2367090"/>
            <a:ext cx="152025" cy="179600"/>
          </a:xfrm>
          <a:prstGeom prst="rect">
            <a:avLst/>
          </a:prstGeom>
          <a:noFill/>
          <a:ln>
            <a:noFill/>
          </a:ln>
        </p:spPr>
      </p:pic>
      <p:pic>
        <p:nvPicPr>
          <p:cNvPr id="3888" name="Google Shape;3888;p60"/>
          <p:cNvPicPr preferRelativeResize="0"/>
          <p:nvPr/>
        </p:nvPicPr>
        <p:blipFill>
          <a:blip r:embed="rId2"/>
          <a:stretch>
            <a:fillRect/>
          </a:stretch>
        </p:blipFill>
        <p:spPr>
          <a:xfrm>
            <a:off x="1715075" y="2367090"/>
            <a:ext cx="152025" cy="179600"/>
          </a:xfrm>
          <a:prstGeom prst="rect">
            <a:avLst/>
          </a:prstGeom>
          <a:noFill/>
          <a:ln>
            <a:noFill/>
          </a:ln>
        </p:spPr>
      </p:pic>
      <p:pic>
        <p:nvPicPr>
          <p:cNvPr id="3889" name="Google Shape;3889;p60"/>
          <p:cNvPicPr preferRelativeResize="0"/>
          <p:nvPr/>
        </p:nvPicPr>
        <p:blipFill>
          <a:blip r:embed="rId2"/>
          <a:stretch>
            <a:fillRect/>
          </a:stretch>
        </p:blipFill>
        <p:spPr>
          <a:xfrm>
            <a:off x="3012715" y="2367090"/>
            <a:ext cx="152025" cy="179600"/>
          </a:xfrm>
          <a:prstGeom prst="rect">
            <a:avLst/>
          </a:prstGeom>
          <a:noFill/>
          <a:ln>
            <a:noFill/>
          </a:ln>
        </p:spPr>
      </p:pic>
      <p:pic>
        <p:nvPicPr>
          <p:cNvPr id="3890" name="Google Shape;3890;p60"/>
          <p:cNvPicPr preferRelativeResize="0"/>
          <p:nvPr/>
        </p:nvPicPr>
        <p:blipFill>
          <a:blip r:embed="rId2"/>
          <a:stretch>
            <a:fillRect/>
          </a:stretch>
        </p:blipFill>
        <p:spPr>
          <a:xfrm>
            <a:off x="3644648" y="2367090"/>
            <a:ext cx="152025" cy="179600"/>
          </a:xfrm>
          <a:prstGeom prst="rect">
            <a:avLst/>
          </a:prstGeom>
          <a:noFill/>
          <a:ln>
            <a:noFill/>
          </a:ln>
        </p:spPr>
      </p:pic>
      <p:pic>
        <p:nvPicPr>
          <p:cNvPr id="3891" name="Google Shape;3891;p60"/>
          <p:cNvPicPr preferRelativeResize="0"/>
          <p:nvPr/>
        </p:nvPicPr>
        <p:blipFill>
          <a:blip r:embed="rId2"/>
          <a:stretch>
            <a:fillRect/>
          </a:stretch>
        </p:blipFill>
        <p:spPr>
          <a:xfrm>
            <a:off x="4302123" y="2367090"/>
            <a:ext cx="152025" cy="179600"/>
          </a:xfrm>
          <a:prstGeom prst="rect">
            <a:avLst/>
          </a:prstGeom>
          <a:noFill/>
          <a:ln>
            <a:noFill/>
          </a:ln>
        </p:spPr>
      </p:pic>
      <p:pic>
        <p:nvPicPr>
          <p:cNvPr id="3892" name="Google Shape;3892;p60"/>
          <p:cNvPicPr preferRelativeResize="0"/>
          <p:nvPr/>
        </p:nvPicPr>
        <p:blipFill>
          <a:blip r:embed="rId2"/>
          <a:stretch>
            <a:fillRect/>
          </a:stretch>
        </p:blipFill>
        <p:spPr>
          <a:xfrm>
            <a:off x="4934147" y="2367090"/>
            <a:ext cx="152025" cy="179600"/>
          </a:xfrm>
          <a:prstGeom prst="rect">
            <a:avLst/>
          </a:prstGeom>
          <a:noFill/>
          <a:ln>
            <a:noFill/>
          </a:ln>
        </p:spPr>
      </p:pic>
      <p:pic>
        <p:nvPicPr>
          <p:cNvPr id="3893" name="Google Shape;3893;p60"/>
          <p:cNvPicPr preferRelativeResize="0"/>
          <p:nvPr/>
        </p:nvPicPr>
        <p:blipFill>
          <a:blip r:embed="rId2"/>
          <a:stretch>
            <a:fillRect/>
          </a:stretch>
        </p:blipFill>
        <p:spPr>
          <a:xfrm>
            <a:off x="5591645" y="2367090"/>
            <a:ext cx="152025" cy="179600"/>
          </a:xfrm>
          <a:prstGeom prst="rect">
            <a:avLst/>
          </a:prstGeom>
          <a:noFill/>
          <a:ln>
            <a:noFill/>
          </a:ln>
        </p:spPr>
      </p:pic>
      <p:pic>
        <p:nvPicPr>
          <p:cNvPr id="3894" name="Google Shape;3894;p60"/>
          <p:cNvPicPr preferRelativeResize="0"/>
          <p:nvPr/>
        </p:nvPicPr>
        <p:blipFill>
          <a:blip r:embed="rId3"/>
          <a:stretch>
            <a:fillRect/>
          </a:stretch>
        </p:blipFill>
        <p:spPr>
          <a:xfrm>
            <a:off x="3008656" y="765048"/>
            <a:ext cx="152025" cy="179601"/>
          </a:xfrm>
          <a:prstGeom prst="rect">
            <a:avLst/>
          </a:prstGeom>
          <a:noFill/>
          <a:ln>
            <a:noFill/>
          </a:ln>
        </p:spPr>
      </p:pic>
      <p:pic>
        <p:nvPicPr>
          <p:cNvPr id="3895" name="Google Shape;3895;p60"/>
          <p:cNvPicPr preferRelativeResize="0"/>
          <p:nvPr/>
        </p:nvPicPr>
        <p:blipFill>
          <a:blip r:embed="rId3"/>
          <a:stretch>
            <a:fillRect/>
          </a:stretch>
        </p:blipFill>
        <p:spPr>
          <a:xfrm>
            <a:off x="3657420" y="765048"/>
            <a:ext cx="152025" cy="179601"/>
          </a:xfrm>
          <a:prstGeom prst="rect">
            <a:avLst/>
          </a:prstGeom>
          <a:noFill/>
          <a:ln>
            <a:noFill/>
          </a:ln>
        </p:spPr>
      </p:pic>
      <p:pic>
        <p:nvPicPr>
          <p:cNvPr id="3896" name="Google Shape;3896;p60"/>
          <p:cNvPicPr preferRelativeResize="0"/>
          <p:nvPr/>
        </p:nvPicPr>
        <p:blipFill>
          <a:blip r:embed="rId3"/>
          <a:stretch>
            <a:fillRect/>
          </a:stretch>
        </p:blipFill>
        <p:spPr>
          <a:xfrm>
            <a:off x="4302169" y="765048"/>
            <a:ext cx="152025" cy="179601"/>
          </a:xfrm>
          <a:prstGeom prst="rect">
            <a:avLst/>
          </a:prstGeom>
          <a:noFill/>
          <a:ln>
            <a:noFill/>
          </a:ln>
        </p:spPr>
      </p:pic>
      <p:pic>
        <p:nvPicPr>
          <p:cNvPr id="3897" name="Google Shape;3897;p60"/>
          <p:cNvPicPr preferRelativeResize="0"/>
          <p:nvPr/>
        </p:nvPicPr>
        <p:blipFill>
          <a:blip r:embed="rId3"/>
          <a:stretch>
            <a:fillRect/>
          </a:stretch>
        </p:blipFill>
        <p:spPr>
          <a:xfrm>
            <a:off x="4946919" y="765048"/>
            <a:ext cx="152025" cy="179601"/>
          </a:xfrm>
          <a:prstGeom prst="rect">
            <a:avLst/>
          </a:prstGeom>
          <a:noFill/>
          <a:ln>
            <a:noFill/>
          </a:ln>
        </p:spPr>
      </p:pic>
      <p:pic>
        <p:nvPicPr>
          <p:cNvPr id="3898" name="Google Shape;3898;p60"/>
          <p:cNvPicPr preferRelativeResize="0"/>
          <p:nvPr/>
        </p:nvPicPr>
        <p:blipFill>
          <a:blip r:embed="rId3"/>
          <a:stretch>
            <a:fillRect/>
          </a:stretch>
        </p:blipFill>
        <p:spPr>
          <a:xfrm>
            <a:off x="5591668" y="765048"/>
            <a:ext cx="152025" cy="179601"/>
          </a:xfrm>
          <a:prstGeom prst="rect">
            <a:avLst/>
          </a:prstGeom>
          <a:noFill/>
          <a:ln>
            <a:noFill/>
          </a:ln>
        </p:spPr>
      </p:pic>
      <p:pic>
        <p:nvPicPr>
          <p:cNvPr id="3899" name="Google Shape;3899;p60"/>
          <p:cNvPicPr preferRelativeResize="0"/>
          <p:nvPr/>
        </p:nvPicPr>
        <p:blipFill>
          <a:blip r:embed="rId3"/>
          <a:stretch>
            <a:fillRect/>
          </a:stretch>
        </p:blipFill>
        <p:spPr>
          <a:xfrm>
            <a:off x="2332834" y="765048"/>
            <a:ext cx="152025" cy="179601"/>
          </a:xfrm>
          <a:prstGeom prst="rect">
            <a:avLst/>
          </a:prstGeom>
          <a:noFill/>
          <a:ln>
            <a:noFill/>
          </a:ln>
        </p:spPr>
      </p:pic>
      <p:pic>
        <p:nvPicPr>
          <p:cNvPr id="3900" name="Google Shape;3900;p60"/>
          <p:cNvPicPr preferRelativeResize="0"/>
          <p:nvPr/>
        </p:nvPicPr>
        <p:blipFill>
          <a:blip r:embed="rId3"/>
          <a:stretch>
            <a:fillRect/>
          </a:stretch>
        </p:blipFill>
        <p:spPr>
          <a:xfrm>
            <a:off x="1719157" y="765048"/>
            <a:ext cx="152025" cy="179601"/>
          </a:xfrm>
          <a:prstGeom prst="rect">
            <a:avLst/>
          </a:prstGeom>
          <a:noFill/>
          <a:ln>
            <a:noFill/>
          </a:ln>
        </p:spPr>
      </p:pic>
      <p:cxnSp>
        <p:nvCxnSpPr>
          <p:cNvPr id="3901" name="Google Shape;3901;p60"/>
          <p:cNvCxnSpPr>
            <a:endCxn id="3902" idx="2"/>
          </p:cNvCxnSpPr>
          <p:nvPr/>
        </p:nvCxnSpPr>
        <p:spPr>
          <a:xfrm>
            <a:off x="5808034" y="2980326"/>
            <a:ext cx="372600" cy="0"/>
          </a:xfrm>
          <a:prstGeom prst="straightConnector1">
            <a:avLst/>
          </a:prstGeom>
          <a:noFill/>
          <a:ln w="9525" cap="flat" cmpd="sng">
            <a:solidFill>
              <a:srgbClr val="3D85C6"/>
            </a:solidFill>
            <a:prstDash val="solid"/>
            <a:round/>
            <a:headEnd type="none" w="med" len="med"/>
            <a:tailEnd type="triangle" w="med" len="med"/>
          </a:ln>
        </p:spPr>
      </p:cxnSp>
      <p:cxnSp>
        <p:nvCxnSpPr>
          <p:cNvPr id="3903" name="Google Shape;3903;p60"/>
          <p:cNvCxnSpPr>
            <a:stCxn id="3904" idx="0"/>
          </p:cNvCxnSpPr>
          <p:nvPr/>
        </p:nvCxnSpPr>
        <p:spPr>
          <a:xfrm rot="10800000" flipH="1">
            <a:off x="6323391"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4" name="Google Shape;3904;p60"/>
          <p:cNvSpPr/>
          <p:nvPr/>
        </p:nvSpPr>
        <p:spPr>
          <a:xfrm>
            <a:off x="618134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05" name="Google Shape;3905;p60"/>
          <p:cNvSpPr/>
          <p:nvPr/>
        </p:nvSpPr>
        <p:spPr>
          <a:xfrm>
            <a:off x="681268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06" name="Google Shape;3906;p60"/>
          <p:cNvSpPr txBox="1"/>
          <p:nvPr/>
        </p:nvSpPr>
        <p:spPr>
          <a:xfrm>
            <a:off x="6697725" y="3689468"/>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907" name="Google Shape;3907;p60"/>
          <p:cNvSpPr txBox="1"/>
          <p:nvPr/>
        </p:nvSpPr>
        <p:spPr>
          <a:xfrm>
            <a:off x="6065829"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902" name="Google Shape;3902;p60"/>
          <p:cNvSpPr/>
          <p:nvPr/>
        </p:nvSpPr>
        <p:spPr>
          <a:xfrm>
            <a:off x="6180634"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08" name="Google Shape;3908;p60"/>
          <p:cNvCxnSpPr/>
          <p:nvPr/>
        </p:nvCxnSpPr>
        <p:spPr>
          <a:xfrm rot="10800000" flipH="1">
            <a:off x="6955555" y="3126129"/>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9" name="Google Shape;3909;p60"/>
          <p:cNvSpPr/>
          <p:nvPr/>
        </p:nvSpPr>
        <p:spPr>
          <a:xfrm>
            <a:off x="6812681"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10" name="Google Shape;3910;p60"/>
          <p:cNvCxnSpPr>
            <a:stCxn id="3902" idx="6"/>
            <a:endCxn id="3909" idx="2"/>
          </p:cNvCxnSpPr>
          <p:nvPr/>
        </p:nvCxnSpPr>
        <p:spPr>
          <a:xfrm>
            <a:off x="6464734" y="298032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11" name="Google Shape;3911;p60"/>
          <p:cNvCxnSpPr>
            <a:stCxn id="3909" idx="6"/>
            <a:endCxn id="3912" idx="2"/>
          </p:cNvCxnSpPr>
          <p:nvPr/>
        </p:nvCxnSpPr>
        <p:spPr>
          <a:xfrm>
            <a:off x="7096781" y="2980326"/>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913" name="Google Shape;3913;p60"/>
          <p:cNvCxnSpPr>
            <a:stCxn id="3914" idx="0"/>
          </p:cNvCxnSpPr>
          <p:nvPr/>
        </p:nvCxnSpPr>
        <p:spPr>
          <a:xfrm rot="10800000" flipH="1">
            <a:off x="7612890"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14" name="Google Shape;3914;p60"/>
          <p:cNvSpPr/>
          <p:nvPr/>
        </p:nvSpPr>
        <p:spPr>
          <a:xfrm>
            <a:off x="7470840"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15" name="Google Shape;3915;p60"/>
          <p:cNvSpPr txBox="1"/>
          <p:nvPr/>
        </p:nvSpPr>
        <p:spPr>
          <a:xfrm>
            <a:off x="7355328"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912" name="Google Shape;3912;p60"/>
          <p:cNvSpPr/>
          <p:nvPr/>
        </p:nvSpPr>
        <p:spPr>
          <a:xfrm>
            <a:off x="7470133"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16" name="Google Shape;3916;p60"/>
          <p:cNvCxnSpPr>
            <a:endCxn id="3917" idx="2"/>
          </p:cNvCxnSpPr>
          <p:nvPr/>
        </p:nvCxnSpPr>
        <p:spPr>
          <a:xfrm>
            <a:off x="5802652" y="2446312"/>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17" name="Google Shape;3917;p60"/>
          <p:cNvSpPr/>
          <p:nvPr/>
        </p:nvSpPr>
        <p:spPr>
          <a:xfrm>
            <a:off x="6175252"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918" name="Google Shape;3918;p60"/>
          <p:cNvSpPr/>
          <p:nvPr/>
        </p:nvSpPr>
        <p:spPr>
          <a:xfrm>
            <a:off x="6807299"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19" name="Google Shape;3919;p60"/>
          <p:cNvCxnSpPr>
            <a:stCxn id="3917" idx="6"/>
            <a:endCxn id="3918" idx="2"/>
          </p:cNvCxnSpPr>
          <p:nvPr/>
        </p:nvCxnSpPr>
        <p:spPr>
          <a:xfrm>
            <a:off x="6459352" y="244631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20" name="Google Shape;3920;p60"/>
          <p:cNvCxnSpPr>
            <a:stCxn id="3918" idx="6"/>
            <a:endCxn id="3921" idx="2"/>
          </p:cNvCxnSpPr>
          <p:nvPr/>
        </p:nvCxnSpPr>
        <p:spPr>
          <a:xfrm>
            <a:off x="7091399" y="244631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21" name="Google Shape;3921;p60"/>
          <p:cNvSpPr/>
          <p:nvPr/>
        </p:nvSpPr>
        <p:spPr>
          <a:xfrm>
            <a:off x="7464751"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22" name="Google Shape;3922;p60"/>
          <p:cNvCxnSpPr>
            <a:endCxn id="3923" idx="2"/>
          </p:cNvCxnSpPr>
          <p:nvPr/>
        </p:nvCxnSpPr>
        <p:spPr>
          <a:xfrm>
            <a:off x="5799186" y="1912297"/>
            <a:ext cx="372600" cy="0"/>
          </a:xfrm>
          <a:prstGeom prst="straightConnector1">
            <a:avLst/>
          </a:prstGeom>
          <a:noFill/>
          <a:ln w="9525" cap="flat" cmpd="sng">
            <a:solidFill>
              <a:srgbClr val="3D85C6"/>
            </a:solidFill>
            <a:prstDash val="solid"/>
            <a:round/>
            <a:headEnd type="none" w="med" len="med"/>
            <a:tailEnd type="triangle" w="med" len="med"/>
          </a:ln>
        </p:spPr>
      </p:cxnSp>
      <p:sp>
        <p:nvSpPr>
          <p:cNvPr id="3923" name="Google Shape;3923;p60"/>
          <p:cNvSpPr/>
          <p:nvPr/>
        </p:nvSpPr>
        <p:spPr>
          <a:xfrm>
            <a:off x="6171786"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924" name="Google Shape;3924;p60"/>
          <p:cNvSpPr/>
          <p:nvPr/>
        </p:nvSpPr>
        <p:spPr>
          <a:xfrm>
            <a:off x="6803832"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25" name="Google Shape;3925;p60"/>
          <p:cNvCxnSpPr>
            <a:stCxn id="3923" idx="6"/>
            <a:endCxn id="3924" idx="2"/>
          </p:cNvCxnSpPr>
          <p:nvPr/>
        </p:nvCxnSpPr>
        <p:spPr>
          <a:xfrm>
            <a:off x="6455886" y="1912297"/>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26" name="Google Shape;3926;p60"/>
          <p:cNvCxnSpPr>
            <a:stCxn id="3924" idx="6"/>
            <a:endCxn id="3927" idx="2"/>
          </p:cNvCxnSpPr>
          <p:nvPr/>
        </p:nvCxnSpPr>
        <p:spPr>
          <a:xfrm>
            <a:off x="7087932" y="1912297"/>
            <a:ext cx="373500" cy="0"/>
          </a:xfrm>
          <a:prstGeom prst="straightConnector1">
            <a:avLst/>
          </a:prstGeom>
          <a:noFill/>
          <a:ln w="9525" cap="flat" cmpd="sng">
            <a:solidFill>
              <a:srgbClr val="3D85C6"/>
            </a:solidFill>
            <a:prstDash val="solid"/>
            <a:round/>
            <a:headEnd type="none" w="med" len="med"/>
            <a:tailEnd type="triangle" w="med" len="med"/>
          </a:ln>
        </p:spPr>
      </p:cxnSp>
      <p:sp>
        <p:nvSpPr>
          <p:cNvPr id="3927" name="Google Shape;3927;p60"/>
          <p:cNvSpPr/>
          <p:nvPr/>
        </p:nvSpPr>
        <p:spPr>
          <a:xfrm>
            <a:off x="7461285"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28" name="Google Shape;3928;p60"/>
          <p:cNvCxnSpPr>
            <a:endCxn id="3929" idx="2"/>
          </p:cNvCxnSpPr>
          <p:nvPr/>
        </p:nvCxnSpPr>
        <p:spPr>
          <a:xfrm>
            <a:off x="5799186" y="1378283"/>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29" name="Google Shape;3929;p60"/>
          <p:cNvSpPr/>
          <p:nvPr/>
        </p:nvSpPr>
        <p:spPr>
          <a:xfrm>
            <a:off x="6171786"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930" name="Google Shape;3930;p60"/>
          <p:cNvSpPr/>
          <p:nvPr/>
        </p:nvSpPr>
        <p:spPr>
          <a:xfrm>
            <a:off x="6803832"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31" name="Google Shape;3931;p60"/>
          <p:cNvCxnSpPr>
            <a:stCxn id="3929" idx="6"/>
            <a:endCxn id="3930" idx="2"/>
          </p:cNvCxnSpPr>
          <p:nvPr/>
        </p:nvCxnSpPr>
        <p:spPr>
          <a:xfrm>
            <a:off x="6455886" y="1378283"/>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32" name="Google Shape;3932;p60"/>
          <p:cNvCxnSpPr>
            <a:stCxn id="3930" idx="6"/>
            <a:endCxn id="3933" idx="2"/>
          </p:cNvCxnSpPr>
          <p:nvPr/>
        </p:nvCxnSpPr>
        <p:spPr>
          <a:xfrm>
            <a:off x="7087932" y="1378283"/>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33" name="Google Shape;3933;p60"/>
          <p:cNvSpPr/>
          <p:nvPr/>
        </p:nvSpPr>
        <p:spPr>
          <a:xfrm>
            <a:off x="7461285"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934" name="Google Shape;3934;p60"/>
          <p:cNvSpPr/>
          <p:nvPr/>
        </p:nvSpPr>
        <p:spPr>
          <a:xfrm>
            <a:off x="6175252"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935" name="Google Shape;3935;p60"/>
          <p:cNvSpPr/>
          <p:nvPr/>
        </p:nvSpPr>
        <p:spPr>
          <a:xfrm>
            <a:off x="6807299"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936" name="Google Shape;3936;p60"/>
          <p:cNvSpPr/>
          <p:nvPr/>
        </p:nvSpPr>
        <p:spPr>
          <a:xfrm>
            <a:off x="7464751"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3937" name="Google Shape;3937;p60"/>
          <p:cNvCxnSpPr>
            <a:stCxn id="3904" idx="0"/>
            <a:endCxn id="3917" idx="6"/>
          </p:cNvCxnSpPr>
          <p:nvPr/>
        </p:nvCxnSpPr>
        <p:spPr>
          <a:xfrm rot="-5400000">
            <a:off x="5854941" y="2914778"/>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938" name="Google Shape;3938;p60"/>
          <p:cNvCxnSpPr>
            <a:endCxn id="3921" idx="6"/>
          </p:cNvCxnSpPr>
          <p:nvPr/>
        </p:nvCxnSpPr>
        <p:spPr>
          <a:xfrm rot="-5400000">
            <a:off x="7144951" y="2914612"/>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939" name="Google Shape;3939;p60"/>
          <p:cNvCxnSpPr/>
          <p:nvPr/>
        </p:nvCxnSpPr>
        <p:spPr>
          <a:xfrm rot="5400000" flipH="1">
            <a:off x="5777570" y="2298965"/>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0" name="Google Shape;3940;p60"/>
          <p:cNvCxnSpPr/>
          <p:nvPr/>
        </p:nvCxnSpPr>
        <p:spPr>
          <a:xfrm rot="5400000" flipH="1">
            <a:off x="6417906" y="2298828"/>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1" name="Google Shape;3941;p60"/>
          <p:cNvCxnSpPr>
            <a:stCxn id="3912" idx="0"/>
            <a:endCxn id="3927" idx="2"/>
          </p:cNvCxnSpPr>
          <p:nvPr/>
        </p:nvCxnSpPr>
        <p:spPr>
          <a:xfrm rot="5400000" flipH="1">
            <a:off x="7075633" y="2297826"/>
            <a:ext cx="922200" cy="1509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942" name="Google Shape;3942;p60"/>
          <p:cNvCxnSpPr>
            <a:stCxn id="3905" idx="0"/>
            <a:endCxn id="3918" idx="6"/>
          </p:cNvCxnSpPr>
          <p:nvPr/>
        </p:nvCxnSpPr>
        <p:spPr>
          <a:xfrm rot="-5400000">
            <a:off x="6486731" y="2914328"/>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943" name="Google Shape;3943;p60"/>
          <p:cNvCxnSpPr/>
          <p:nvPr/>
        </p:nvCxnSpPr>
        <p:spPr>
          <a:xfrm rot="-5400000">
            <a:off x="6562227"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4" name="Google Shape;3944;p60"/>
          <p:cNvCxnSpPr/>
          <p:nvPr/>
        </p:nvCxnSpPr>
        <p:spPr>
          <a:xfrm rot="-5400000">
            <a:off x="7221938"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5" name="Google Shape;3945;p60"/>
          <p:cNvCxnSpPr>
            <a:endCxn id="3929" idx="6"/>
          </p:cNvCxnSpPr>
          <p:nvPr/>
        </p:nvCxnSpPr>
        <p:spPr>
          <a:xfrm rot="-5400000">
            <a:off x="5920986" y="1765883"/>
            <a:ext cx="922500" cy="1473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946" name="Google Shape;3946;p60"/>
          <p:cNvCxnSpPr>
            <a:stCxn id="3929" idx="0"/>
            <a:endCxn id="3934" idx="4"/>
          </p:cNvCxnSpPr>
          <p:nvPr/>
        </p:nvCxnSpPr>
        <p:spPr>
          <a:xfrm rot="10800000" flipH="1">
            <a:off x="6313836"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7" name="Google Shape;3947;p60"/>
          <p:cNvCxnSpPr>
            <a:stCxn id="3930" idx="0"/>
            <a:endCxn id="3935" idx="4"/>
          </p:cNvCxnSpPr>
          <p:nvPr/>
        </p:nvCxnSpPr>
        <p:spPr>
          <a:xfrm rot="10800000" flipH="1">
            <a:off x="6945882"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8" name="Google Shape;3948;p60"/>
          <p:cNvCxnSpPr>
            <a:stCxn id="3933" idx="0"/>
            <a:endCxn id="3936" idx="4"/>
          </p:cNvCxnSpPr>
          <p:nvPr/>
        </p:nvCxnSpPr>
        <p:spPr>
          <a:xfrm rot="10800000" flipH="1">
            <a:off x="7603335"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9" name="Google Shape;3949;p60"/>
          <p:cNvCxnSpPr>
            <a:stCxn id="3934" idx="0"/>
            <a:endCxn id="3865" idx="4"/>
          </p:cNvCxnSpPr>
          <p:nvPr/>
        </p:nvCxnSpPr>
        <p:spPr>
          <a:xfrm rot="10800000">
            <a:off x="4688302" y="320919"/>
            <a:ext cx="16290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0"/>
          <p:cNvCxnSpPr>
            <a:stCxn id="3935" idx="0"/>
            <a:endCxn id="3865" idx="4"/>
          </p:cNvCxnSpPr>
          <p:nvPr/>
        </p:nvCxnSpPr>
        <p:spPr>
          <a:xfrm rot="10800000">
            <a:off x="4688249" y="320919"/>
            <a:ext cx="22611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0"/>
          <p:cNvCxnSpPr>
            <a:stCxn id="3936" idx="0"/>
            <a:endCxn id="3865" idx="4"/>
          </p:cNvCxnSpPr>
          <p:nvPr/>
        </p:nvCxnSpPr>
        <p:spPr>
          <a:xfrm rot="10800000">
            <a:off x="4688401" y="320919"/>
            <a:ext cx="29184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0"/>
          <p:cNvCxnSpPr/>
          <p:nvPr/>
        </p:nvCxnSpPr>
        <p:spPr>
          <a:xfrm>
            <a:off x="5811758" y="1373223"/>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3" name="Google Shape;3953;p60"/>
          <p:cNvCxnSpPr>
            <a:endCxn id="3934" idx="2"/>
          </p:cNvCxnSpPr>
          <p:nvPr/>
        </p:nvCxnSpPr>
        <p:spPr>
          <a:xfrm rot="5400000" flipH="1">
            <a:off x="5778802" y="1240719"/>
            <a:ext cx="927000" cy="1341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954" name="Google Shape;3954;p60"/>
          <p:cNvCxnSpPr/>
          <p:nvPr/>
        </p:nvCxnSpPr>
        <p:spPr>
          <a:xfrm>
            <a:off x="6453942"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5" name="Google Shape;3955;p60"/>
          <p:cNvCxnSpPr>
            <a:endCxn id="3935" idx="2"/>
          </p:cNvCxnSpPr>
          <p:nvPr/>
        </p:nvCxnSpPr>
        <p:spPr>
          <a:xfrm rot="5400000" flipH="1">
            <a:off x="6418199" y="1233369"/>
            <a:ext cx="922800" cy="1446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956" name="Google Shape;3956;p60"/>
          <p:cNvCxnSpPr/>
          <p:nvPr/>
        </p:nvCxnSpPr>
        <p:spPr>
          <a:xfrm>
            <a:off x="7104997"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7" name="Google Shape;3957;p60"/>
          <p:cNvCxnSpPr>
            <a:endCxn id="3936" idx="2"/>
          </p:cNvCxnSpPr>
          <p:nvPr/>
        </p:nvCxnSpPr>
        <p:spPr>
          <a:xfrm rot="5400000" flipH="1">
            <a:off x="7072201" y="1236819"/>
            <a:ext cx="922800" cy="1377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958" name="Google Shape;3958;p60"/>
          <p:cNvPicPr preferRelativeResize="0"/>
          <p:nvPr/>
        </p:nvPicPr>
        <p:blipFill>
          <a:blip r:embed="rId1"/>
          <a:stretch>
            <a:fillRect/>
          </a:stretch>
        </p:blipFill>
        <p:spPr>
          <a:xfrm>
            <a:off x="6258121" y="2893946"/>
            <a:ext cx="129273" cy="179601"/>
          </a:xfrm>
          <a:prstGeom prst="rect">
            <a:avLst/>
          </a:prstGeom>
          <a:noFill/>
          <a:ln>
            <a:noFill/>
          </a:ln>
        </p:spPr>
      </p:pic>
      <p:pic>
        <p:nvPicPr>
          <p:cNvPr id="3959" name="Google Shape;3959;p60"/>
          <p:cNvPicPr preferRelativeResize="0"/>
          <p:nvPr/>
        </p:nvPicPr>
        <p:blipFill>
          <a:blip r:embed="rId1"/>
          <a:stretch>
            <a:fillRect/>
          </a:stretch>
        </p:blipFill>
        <p:spPr>
          <a:xfrm>
            <a:off x="6890144" y="2893878"/>
            <a:ext cx="129273" cy="179601"/>
          </a:xfrm>
          <a:prstGeom prst="rect">
            <a:avLst/>
          </a:prstGeom>
          <a:noFill/>
          <a:ln>
            <a:noFill/>
          </a:ln>
        </p:spPr>
      </p:pic>
      <p:pic>
        <p:nvPicPr>
          <p:cNvPr id="3960" name="Google Shape;3960;p60"/>
          <p:cNvPicPr preferRelativeResize="0"/>
          <p:nvPr/>
        </p:nvPicPr>
        <p:blipFill>
          <a:blip r:embed="rId1"/>
          <a:stretch>
            <a:fillRect/>
          </a:stretch>
        </p:blipFill>
        <p:spPr>
          <a:xfrm>
            <a:off x="7547642" y="2890526"/>
            <a:ext cx="129273" cy="179601"/>
          </a:xfrm>
          <a:prstGeom prst="rect">
            <a:avLst/>
          </a:prstGeom>
          <a:noFill/>
          <a:ln>
            <a:noFill/>
          </a:ln>
        </p:spPr>
      </p:pic>
      <p:pic>
        <p:nvPicPr>
          <p:cNvPr id="3961" name="Google Shape;3961;p60"/>
          <p:cNvPicPr preferRelativeResize="0"/>
          <p:nvPr/>
        </p:nvPicPr>
        <p:blipFill>
          <a:blip r:embed="rId1"/>
          <a:stretch>
            <a:fillRect/>
          </a:stretch>
        </p:blipFill>
        <p:spPr>
          <a:xfrm>
            <a:off x="6249272" y="1822498"/>
            <a:ext cx="129273" cy="179601"/>
          </a:xfrm>
          <a:prstGeom prst="rect">
            <a:avLst/>
          </a:prstGeom>
          <a:noFill/>
          <a:ln>
            <a:noFill/>
          </a:ln>
        </p:spPr>
      </p:pic>
      <p:pic>
        <p:nvPicPr>
          <p:cNvPr id="3962" name="Google Shape;3962;p60"/>
          <p:cNvPicPr preferRelativeResize="0"/>
          <p:nvPr/>
        </p:nvPicPr>
        <p:blipFill>
          <a:blip r:embed="rId1"/>
          <a:stretch>
            <a:fillRect/>
          </a:stretch>
        </p:blipFill>
        <p:spPr>
          <a:xfrm>
            <a:off x="6881296" y="1822498"/>
            <a:ext cx="129273" cy="179601"/>
          </a:xfrm>
          <a:prstGeom prst="rect">
            <a:avLst/>
          </a:prstGeom>
          <a:noFill/>
          <a:ln>
            <a:noFill/>
          </a:ln>
        </p:spPr>
      </p:pic>
      <p:pic>
        <p:nvPicPr>
          <p:cNvPr id="3963" name="Google Shape;3963;p60"/>
          <p:cNvPicPr preferRelativeResize="0"/>
          <p:nvPr/>
        </p:nvPicPr>
        <p:blipFill>
          <a:blip r:embed="rId1"/>
          <a:stretch>
            <a:fillRect/>
          </a:stretch>
        </p:blipFill>
        <p:spPr>
          <a:xfrm>
            <a:off x="7538794" y="1822498"/>
            <a:ext cx="129273" cy="179601"/>
          </a:xfrm>
          <a:prstGeom prst="rect">
            <a:avLst/>
          </a:prstGeom>
          <a:noFill/>
          <a:ln>
            <a:noFill/>
          </a:ln>
        </p:spPr>
      </p:pic>
      <p:pic>
        <p:nvPicPr>
          <p:cNvPr id="3964" name="Google Shape;3964;p60"/>
          <p:cNvPicPr preferRelativeResize="0"/>
          <p:nvPr/>
        </p:nvPicPr>
        <p:blipFill>
          <a:blip r:embed="rId2"/>
          <a:stretch>
            <a:fillRect/>
          </a:stretch>
        </p:blipFill>
        <p:spPr>
          <a:xfrm>
            <a:off x="6237900" y="1288484"/>
            <a:ext cx="152025" cy="179600"/>
          </a:xfrm>
          <a:prstGeom prst="rect">
            <a:avLst/>
          </a:prstGeom>
          <a:noFill/>
          <a:ln>
            <a:noFill/>
          </a:ln>
        </p:spPr>
      </p:pic>
      <p:pic>
        <p:nvPicPr>
          <p:cNvPr id="3965" name="Google Shape;3965;p60"/>
          <p:cNvPicPr preferRelativeResize="0"/>
          <p:nvPr/>
        </p:nvPicPr>
        <p:blipFill>
          <a:blip r:embed="rId2"/>
          <a:stretch>
            <a:fillRect/>
          </a:stretch>
        </p:blipFill>
        <p:spPr>
          <a:xfrm>
            <a:off x="6878339" y="1288484"/>
            <a:ext cx="152025" cy="179600"/>
          </a:xfrm>
          <a:prstGeom prst="rect">
            <a:avLst/>
          </a:prstGeom>
          <a:noFill/>
          <a:ln>
            <a:noFill/>
          </a:ln>
        </p:spPr>
      </p:pic>
      <p:pic>
        <p:nvPicPr>
          <p:cNvPr id="3966" name="Google Shape;3966;p60"/>
          <p:cNvPicPr preferRelativeResize="0"/>
          <p:nvPr/>
        </p:nvPicPr>
        <p:blipFill>
          <a:blip r:embed="rId2"/>
          <a:stretch>
            <a:fillRect/>
          </a:stretch>
        </p:blipFill>
        <p:spPr>
          <a:xfrm>
            <a:off x="7519006" y="1288484"/>
            <a:ext cx="152025" cy="179600"/>
          </a:xfrm>
          <a:prstGeom prst="rect">
            <a:avLst/>
          </a:prstGeom>
          <a:noFill/>
          <a:ln>
            <a:noFill/>
          </a:ln>
        </p:spPr>
      </p:pic>
      <p:pic>
        <p:nvPicPr>
          <p:cNvPr id="3967" name="Google Shape;3967;p60"/>
          <p:cNvPicPr preferRelativeResize="0"/>
          <p:nvPr/>
        </p:nvPicPr>
        <p:blipFill>
          <a:blip r:embed="rId2"/>
          <a:stretch>
            <a:fillRect/>
          </a:stretch>
        </p:blipFill>
        <p:spPr>
          <a:xfrm>
            <a:off x="6241366" y="2356512"/>
            <a:ext cx="152025" cy="179600"/>
          </a:xfrm>
          <a:prstGeom prst="rect">
            <a:avLst/>
          </a:prstGeom>
          <a:noFill/>
          <a:ln>
            <a:noFill/>
          </a:ln>
        </p:spPr>
      </p:pic>
      <p:pic>
        <p:nvPicPr>
          <p:cNvPr id="3968" name="Google Shape;3968;p60"/>
          <p:cNvPicPr preferRelativeResize="0"/>
          <p:nvPr/>
        </p:nvPicPr>
        <p:blipFill>
          <a:blip r:embed="rId2"/>
          <a:stretch>
            <a:fillRect/>
          </a:stretch>
        </p:blipFill>
        <p:spPr>
          <a:xfrm>
            <a:off x="6873390" y="2356512"/>
            <a:ext cx="152025" cy="179600"/>
          </a:xfrm>
          <a:prstGeom prst="rect">
            <a:avLst/>
          </a:prstGeom>
          <a:noFill/>
          <a:ln>
            <a:noFill/>
          </a:ln>
        </p:spPr>
      </p:pic>
      <p:pic>
        <p:nvPicPr>
          <p:cNvPr id="3969" name="Google Shape;3969;p60"/>
          <p:cNvPicPr preferRelativeResize="0"/>
          <p:nvPr/>
        </p:nvPicPr>
        <p:blipFill>
          <a:blip r:embed="rId2"/>
          <a:stretch>
            <a:fillRect/>
          </a:stretch>
        </p:blipFill>
        <p:spPr>
          <a:xfrm>
            <a:off x="7530888" y="2356512"/>
            <a:ext cx="152025" cy="179600"/>
          </a:xfrm>
          <a:prstGeom prst="rect">
            <a:avLst/>
          </a:prstGeom>
          <a:noFill/>
          <a:ln>
            <a:noFill/>
          </a:ln>
        </p:spPr>
      </p:pic>
      <p:pic>
        <p:nvPicPr>
          <p:cNvPr id="3970" name="Google Shape;3970;p60"/>
          <p:cNvPicPr preferRelativeResize="0"/>
          <p:nvPr/>
        </p:nvPicPr>
        <p:blipFill>
          <a:blip r:embed="rId3"/>
          <a:stretch>
            <a:fillRect/>
          </a:stretch>
        </p:blipFill>
        <p:spPr>
          <a:xfrm>
            <a:off x="6241412" y="754470"/>
            <a:ext cx="152025" cy="179601"/>
          </a:xfrm>
          <a:prstGeom prst="rect">
            <a:avLst/>
          </a:prstGeom>
          <a:noFill/>
          <a:ln>
            <a:noFill/>
          </a:ln>
        </p:spPr>
      </p:pic>
      <p:pic>
        <p:nvPicPr>
          <p:cNvPr id="3971" name="Google Shape;3971;p60"/>
          <p:cNvPicPr preferRelativeResize="0"/>
          <p:nvPr/>
        </p:nvPicPr>
        <p:blipFill>
          <a:blip r:embed="rId3"/>
          <a:stretch>
            <a:fillRect/>
          </a:stretch>
        </p:blipFill>
        <p:spPr>
          <a:xfrm>
            <a:off x="6886162" y="754470"/>
            <a:ext cx="152025" cy="179601"/>
          </a:xfrm>
          <a:prstGeom prst="rect">
            <a:avLst/>
          </a:prstGeom>
          <a:noFill/>
          <a:ln>
            <a:noFill/>
          </a:ln>
        </p:spPr>
      </p:pic>
      <p:pic>
        <p:nvPicPr>
          <p:cNvPr id="3972" name="Google Shape;3972;p60"/>
          <p:cNvPicPr preferRelativeResize="0"/>
          <p:nvPr/>
        </p:nvPicPr>
        <p:blipFill>
          <a:blip r:embed="rId3"/>
          <a:stretch>
            <a:fillRect/>
          </a:stretch>
        </p:blipFill>
        <p:spPr>
          <a:xfrm>
            <a:off x="7530911" y="754470"/>
            <a:ext cx="152025" cy="179601"/>
          </a:xfrm>
          <a:prstGeom prst="rect">
            <a:avLst/>
          </a:prstGeom>
          <a:noFill/>
          <a:ln>
            <a:noFill/>
          </a:ln>
        </p:spPr>
      </p:pic>
      <p:sp>
        <p:nvSpPr>
          <p:cNvPr id="3973" name="Google Shape;3973;p60"/>
          <p:cNvSpPr/>
          <p:nvPr/>
        </p:nvSpPr>
        <p:spPr>
          <a:xfrm>
            <a:off x="1466432" y="2241122"/>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0"/>
          <p:cNvSpPr/>
          <p:nvPr/>
        </p:nvSpPr>
        <p:spPr>
          <a:xfrm>
            <a:off x="1466432" y="1135785"/>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60"/>
          <p:cNvSpPr txBox="1"/>
          <p:nvPr/>
        </p:nvSpPr>
        <p:spPr>
          <a:xfrm>
            <a:off x="654775" y="4469650"/>
            <a:ext cx="979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EEG Image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Sequence</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976" name="Google Shape;3976;p60"/>
          <p:cNvSpPr txBox="1"/>
          <p:nvPr/>
        </p:nvSpPr>
        <p:spPr>
          <a:xfrm>
            <a:off x="760950" y="243457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BiLSTM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Layer</a:t>
            </a:r>
            <a:r>
              <a:rPr lang="en-GB" sz="1300">
                <a:latin typeface="Times New Roman" panose="02020603050405020304"/>
                <a:ea typeface="Times New Roman" panose="02020603050405020304"/>
                <a:cs typeface="Times New Roman" panose="02020603050405020304"/>
                <a:sym typeface="Times New Roman" panose="02020603050405020304"/>
              </a:rPr>
              <a:t> </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977" name="Google Shape;3977;p60"/>
          <p:cNvSpPr txBox="1"/>
          <p:nvPr/>
        </p:nvSpPr>
        <p:spPr>
          <a:xfrm>
            <a:off x="815400" y="3613325"/>
            <a:ext cx="655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Layer</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3978" name="Google Shape;3978;p60"/>
          <p:cNvPicPr preferRelativeResize="0"/>
          <p:nvPr/>
        </p:nvPicPr>
        <p:blipFill>
          <a:blip r:embed="rId4"/>
          <a:stretch>
            <a:fillRect/>
          </a:stretch>
        </p:blipFill>
        <p:spPr>
          <a:xfrm>
            <a:off x="1539550" y="4455250"/>
            <a:ext cx="559080" cy="562200"/>
          </a:xfrm>
          <a:prstGeom prst="rect">
            <a:avLst/>
          </a:prstGeom>
          <a:noFill/>
          <a:ln>
            <a:noFill/>
          </a:ln>
        </p:spPr>
      </p:pic>
      <p:pic>
        <p:nvPicPr>
          <p:cNvPr id="3979" name="Google Shape;3979;p60"/>
          <p:cNvPicPr preferRelativeResize="0"/>
          <p:nvPr/>
        </p:nvPicPr>
        <p:blipFill>
          <a:blip r:embed="rId4"/>
          <a:stretch>
            <a:fillRect/>
          </a:stretch>
        </p:blipFill>
        <p:spPr>
          <a:xfrm>
            <a:off x="2167128" y="4455250"/>
            <a:ext cx="559080" cy="562200"/>
          </a:xfrm>
          <a:prstGeom prst="rect">
            <a:avLst/>
          </a:prstGeom>
          <a:noFill/>
          <a:ln>
            <a:noFill/>
          </a:ln>
        </p:spPr>
      </p:pic>
      <p:pic>
        <p:nvPicPr>
          <p:cNvPr id="3980" name="Google Shape;3980;p60"/>
          <p:cNvPicPr preferRelativeResize="0"/>
          <p:nvPr/>
        </p:nvPicPr>
        <p:blipFill>
          <a:blip r:embed="rId4"/>
          <a:stretch>
            <a:fillRect/>
          </a:stretch>
        </p:blipFill>
        <p:spPr>
          <a:xfrm>
            <a:off x="2834640" y="4455250"/>
            <a:ext cx="559080" cy="562200"/>
          </a:xfrm>
          <a:prstGeom prst="rect">
            <a:avLst/>
          </a:prstGeom>
          <a:noFill/>
          <a:ln>
            <a:noFill/>
          </a:ln>
        </p:spPr>
      </p:pic>
      <p:pic>
        <p:nvPicPr>
          <p:cNvPr id="3981" name="Google Shape;3981;p60"/>
          <p:cNvPicPr preferRelativeResize="0"/>
          <p:nvPr/>
        </p:nvPicPr>
        <p:blipFill>
          <a:blip r:embed="rId4"/>
          <a:stretch>
            <a:fillRect/>
          </a:stretch>
        </p:blipFill>
        <p:spPr>
          <a:xfrm>
            <a:off x="3463181" y="4455250"/>
            <a:ext cx="559080" cy="562200"/>
          </a:xfrm>
          <a:prstGeom prst="rect">
            <a:avLst/>
          </a:prstGeom>
          <a:noFill/>
          <a:ln>
            <a:noFill/>
          </a:ln>
        </p:spPr>
      </p:pic>
      <p:pic>
        <p:nvPicPr>
          <p:cNvPr id="3982" name="Google Shape;3982;p60"/>
          <p:cNvPicPr preferRelativeResize="0"/>
          <p:nvPr/>
        </p:nvPicPr>
        <p:blipFill>
          <a:blip r:embed="rId4"/>
          <a:stretch>
            <a:fillRect/>
          </a:stretch>
        </p:blipFill>
        <p:spPr>
          <a:xfrm>
            <a:off x="4123944" y="4455250"/>
            <a:ext cx="559080" cy="562200"/>
          </a:xfrm>
          <a:prstGeom prst="rect">
            <a:avLst/>
          </a:prstGeom>
          <a:noFill/>
          <a:ln>
            <a:noFill/>
          </a:ln>
        </p:spPr>
      </p:pic>
      <p:pic>
        <p:nvPicPr>
          <p:cNvPr id="3983" name="Google Shape;3983;p60"/>
          <p:cNvPicPr preferRelativeResize="0"/>
          <p:nvPr/>
        </p:nvPicPr>
        <p:blipFill>
          <a:blip r:embed="rId4"/>
          <a:stretch>
            <a:fillRect/>
          </a:stretch>
        </p:blipFill>
        <p:spPr>
          <a:xfrm>
            <a:off x="4754880" y="4455250"/>
            <a:ext cx="559080" cy="562200"/>
          </a:xfrm>
          <a:prstGeom prst="rect">
            <a:avLst/>
          </a:prstGeom>
          <a:noFill/>
          <a:ln>
            <a:noFill/>
          </a:ln>
        </p:spPr>
      </p:pic>
      <p:pic>
        <p:nvPicPr>
          <p:cNvPr id="3984" name="Google Shape;3984;p60"/>
          <p:cNvPicPr preferRelativeResize="0"/>
          <p:nvPr/>
        </p:nvPicPr>
        <p:blipFill>
          <a:blip r:embed="rId4"/>
          <a:stretch>
            <a:fillRect/>
          </a:stretch>
        </p:blipFill>
        <p:spPr>
          <a:xfrm>
            <a:off x="5413248" y="4455250"/>
            <a:ext cx="559080" cy="562200"/>
          </a:xfrm>
          <a:prstGeom prst="rect">
            <a:avLst/>
          </a:prstGeom>
          <a:noFill/>
          <a:ln>
            <a:noFill/>
          </a:ln>
        </p:spPr>
      </p:pic>
      <p:pic>
        <p:nvPicPr>
          <p:cNvPr id="3985" name="Google Shape;3985;p60"/>
          <p:cNvPicPr preferRelativeResize="0"/>
          <p:nvPr/>
        </p:nvPicPr>
        <p:blipFill>
          <a:blip r:embed="rId4"/>
          <a:stretch>
            <a:fillRect/>
          </a:stretch>
        </p:blipFill>
        <p:spPr>
          <a:xfrm>
            <a:off x="6062472" y="4455250"/>
            <a:ext cx="559080" cy="562200"/>
          </a:xfrm>
          <a:prstGeom prst="rect">
            <a:avLst/>
          </a:prstGeom>
          <a:noFill/>
          <a:ln>
            <a:noFill/>
          </a:ln>
        </p:spPr>
      </p:pic>
      <p:pic>
        <p:nvPicPr>
          <p:cNvPr id="3986" name="Google Shape;3986;p60"/>
          <p:cNvPicPr preferRelativeResize="0"/>
          <p:nvPr/>
        </p:nvPicPr>
        <p:blipFill>
          <a:blip r:embed="rId4"/>
          <a:stretch>
            <a:fillRect/>
          </a:stretch>
        </p:blipFill>
        <p:spPr>
          <a:xfrm>
            <a:off x="6693408" y="4455250"/>
            <a:ext cx="559080" cy="562200"/>
          </a:xfrm>
          <a:prstGeom prst="rect">
            <a:avLst/>
          </a:prstGeom>
          <a:noFill/>
          <a:ln>
            <a:noFill/>
          </a:ln>
        </p:spPr>
      </p:pic>
      <p:pic>
        <p:nvPicPr>
          <p:cNvPr id="3987" name="Google Shape;3987;p60"/>
          <p:cNvPicPr preferRelativeResize="0"/>
          <p:nvPr/>
        </p:nvPicPr>
        <p:blipFill>
          <a:blip r:embed="rId4"/>
          <a:stretch>
            <a:fillRect/>
          </a:stretch>
        </p:blipFill>
        <p:spPr>
          <a:xfrm>
            <a:off x="7351776" y="4453125"/>
            <a:ext cx="559075" cy="562200"/>
          </a:xfrm>
          <a:prstGeom prst="rect">
            <a:avLst/>
          </a:prstGeom>
          <a:noFill/>
          <a:ln>
            <a:noFill/>
          </a:ln>
        </p:spPr>
      </p:pic>
      <p:cxnSp>
        <p:nvCxnSpPr>
          <p:cNvPr id="3988" name="Google Shape;3988;p60"/>
          <p:cNvCxnSpPr/>
          <p:nvPr/>
        </p:nvCxnSpPr>
        <p:spPr>
          <a:xfrm rot="10800000">
            <a:off x="69584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89" name="Google Shape;3989;p60"/>
          <p:cNvCxnSpPr/>
          <p:nvPr/>
        </p:nvCxnSpPr>
        <p:spPr>
          <a:xfrm rot="10800000">
            <a:off x="7614547"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0" name="Google Shape;3990;p60"/>
          <p:cNvCxnSpPr/>
          <p:nvPr/>
        </p:nvCxnSpPr>
        <p:spPr>
          <a:xfrm rot="10800000">
            <a:off x="633397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1" name="Google Shape;3991;p60"/>
          <p:cNvCxnSpPr/>
          <p:nvPr/>
        </p:nvCxnSpPr>
        <p:spPr>
          <a:xfrm rot="10800000">
            <a:off x="5687160"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2" name="Google Shape;3992;p60"/>
          <p:cNvCxnSpPr/>
          <p:nvPr/>
        </p:nvCxnSpPr>
        <p:spPr>
          <a:xfrm rot="10800000">
            <a:off x="5021785"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3" name="Google Shape;3993;p60"/>
          <p:cNvCxnSpPr/>
          <p:nvPr/>
        </p:nvCxnSpPr>
        <p:spPr>
          <a:xfrm rot="10800000">
            <a:off x="43875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4" name="Google Shape;3994;p60"/>
          <p:cNvCxnSpPr/>
          <p:nvPr/>
        </p:nvCxnSpPr>
        <p:spPr>
          <a:xfrm rot="10800000">
            <a:off x="3736560"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5" name="Google Shape;3995;p60"/>
          <p:cNvCxnSpPr/>
          <p:nvPr/>
        </p:nvCxnSpPr>
        <p:spPr>
          <a:xfrm rot="10800000">
            <a:off x="30936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6" name="Google Shape;3996;p60"/>
          <p:cNvCxnSpPr/>
          <p:nvPr/>
        </p:nvCxnSpPr>
        <p:spPr>
          <a:xfrm rot="10800000">
            <a:off x="24431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7" name="Google Shape;3997;p60"/>
          <p:cNvCxnSpPr/>
          <p:nvPr/>
        </p:nvCxnSpPr>
        <p:spPr>
          <a:xfrm rot="10800000">
            <a:off x="1797572" y="4252224"/>
            <a:ext cx="2100" cy="219600"/>
          </a:xfrm>
          <a:prstGeom prst="straightConnector1">
            <a:avLst/>
          </a:prstGeom>
          <a:noFill/>
          <a:ln w="9525" cap="flat" cmpd="sng">
            <a:solidFill>
              <a:srgbClr val="3D85C6"/>
            </a:solidFill>
            <a:prstDash val="solid"/>
            <a:round/>
            <a:headEnd type="none" w="med" len="med"/>
            <a:tailEnd type="triangle" w="med" len="med"/>
          </a:ln>
        </p:spPr>
      </p:cxnSp>
      <p:sp>
        <p:nvSpPr>
          <p:cNvPr id="3998" name="Google Shape;3998;p60"/>
          <p:cNvSpPr txBox="1"/>
          <p:nvPr/>
        </p:nvSpPr>
        <p:spPr>
          <a:xfrm>
            <a:off x="760950" y="135432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BiLSTM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Layer</a:t>
            </a:r>
            <a:r>
              <a:rPr lang="en-GB" sz="1300">
                <a:latin typeface="Times New Roman" panose="02020603050405020304"/>
                <a:ea typeface="Times New Roman" panose="02020603050405020304"/>
                <a:cs typeface="Times New Roman" panose="02020603050405020304"/>
                <a:sym typeface="Times New Roman" panose="02020603050405020304"/>
              </a:rPr>
              <a:t> </a:t>
            </a:r>
            <a:endParaRPr sz="13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02"/>
        <p:cNvGrpSpPr/>
        <p:nvPr/>
      </p:nvGrpSpPr>
      <p:grpSpPr>
        <a:xfrm>
          <a:off x="0" y="0"/>
          <a:ext cx="0" cy="0"/>
          <a:chOff x="0" y="0"/>
          <a:chExt cx="0" cy="0"/>
        </a:xfrm>
      </p:grpSpPr>
      <p:cxnSp>
        <p:nvCxnSpPr>
          <p:cNvPr id="4003" name="Google Shape;4003;p61"/>
          <p:cNvCxnSpPr>
            <a:stCxn id="4004" idx="0"/>
          </p:cNvCxnSpPr>
          <p:nvPr/>
        </p:nvCxnSpPr>
        <p:spPr>
          <a:xfrm rot="10800000" flipH="1">
            <a:off x="17734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4" name="Google Shape;4004;p61"/>
          <p:cNvSpPr/>
          <p:nvPr/>
        </p:nvSpPr>
        <p:spPr>
          <a:xfrm>
            <a:off x="16175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61"/>
          <p:cNvSpPr txBox="1"/>
          <p:nvPr/>
        </p:nvSpPr>
        <p:spPr>
          <a:xfrm>
            <a:off x="16248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006" name="Google Shape;4006;p61"/>
          <p:cNvSpPr/>
          <p:nvPr/>
        </p:nvSpPr>
        <p:spPr>
          <a:xfrm>
            <a:off x="16167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07" name="Google Shape;4007;p6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8" name="Google Shape;4008;p61"/>
          <p:cNvSpPr/>
          <p:nvPr/>
        </p:nvSpPr>
        <p:spPr>
          <a:xfrm>
            <a:off x="23096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09" name="Google Shape;4009;p61"/>
          <p:cNvCxnSpPr>
            <a:stCxn id="4006" idx="6"/>
            <a:endCxn id="4008"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0" name="Google Shape;4010;p61"/>
          <p:cNvCxnSpPr>
            <a:stCxn id="4008" idx="6"/>
            <a:endCxn id="4011"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012" name="Google Shape;4012;p61"/>
          <p:cNvCxnSpPr>
            <a:stCxn id="4013" idx="0"/>
          </p:cNvCxnSpPr>
          <p:nvPr/>
        </p:nvCxnSpPr>
        <p:spPr>
          <a:xfrm rot="10800000" flipH="1">
            <a:off x="31957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1" name="Google Shape;4011;p61"/>
          <p:cNvSpPr/>
          <p:nvPr/>
        </p:nvSpPr>
        <p:spPr>
          <a:xfrm>
            <a:off x="30391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14" name="Google Shape;4014;p6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5" name="Google Shape;4015;p61"/>
          <p:cNvSpPr/>
          <p:nvPr/>
        </p:nvSpPr>
        <p:spPr>
          <a:xfrm>
            <a:off x="37319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16" name="Google Shape;4016;p61"/>
          <p:cNvCxnSpPr>
            <a:stCxn id="4011" idx="6"/>
            <a:endCxn id="4015"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7" name="Google Shape;4017;p61"/>
          <p:cNvCxnSpPr>
            <a:stCxn id="4015" idx="6"/>
            <a:endCxn id="4018"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19" name="Google Shape;4019;p61"/>
          <p:cNvCxnSpPr>
            <a:stCxn id="4020" idx="0"/>
          </p:cNvCxnSpPr>
          <p:nvPr/>
        </p:nvCxnSpPr>
        <p:spPr>
          <a:xfrm rot="10800000" flipH="1">
            <a:off x="46093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8" name="Google Shape;4018;p61"/>
          <p:cNvSpPr/>
          <p:nvPr/>
        </p:nvSpPr>
        <p:spPr>
          <a:xfrm>
            <a:off x="44526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21" name="Google Shape;4021;p6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2" name="Google Shape;4022;p61"/>
          <p:cNvSpPr/>
          <p:nvPr/>
        </p:nvSpPr>
        <p:spPr>
          <a:xfrm>
            <a:off x="51455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23" name="Google Shape;4023;p61"/>
          <p:cNvCxnSpPr>
            <a:stCxn id="4018" idx="6"/>
            <a:endCxn id="4022"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24" name="Google Shape;4024;p61"/>
          <p:cNvCxnSpPr>
            <a:stCxn id="4022" idx="6"/>
            <a:endCxn id="4025"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26" name="Google Shape;4026;p61"/>
          <p:cNvCxnSpPr>
            <a:stCxn id="4027" idx="0"/>
          </p:cNvCxnSpPr>
          <p:nvPr/>
        </p:nvCxnSpPr>
        <p:spPr>
          <a:xfrm rot="10800000" flipH="1">
            <a:off x="602287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5" name="Google Shape;4025;p61"/>
          <p:cNvSpPr/>
          <p:nvPr/>
        </p:nvSpPr>
        <p:spPr>
          <a:xfrm>
            <a:off x="58662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028" name="Google Shape;4028;p61"/>
          <p:cNvSpPr/>
          <p:nvPr/>
        </p:nvSpPr>
        <p:spPr>
          <a:xfrm>
            <a:off x="16131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029" name="Google Shape;4029;p61"/>
          <p:cNvSpPr/>
          <p:nvPr/>
        </p:nvSpPr>
        <p:spPr>
          <a:xfrm>
            <a:off x="23060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30" name="Google Shape;4030;p61"/>
          <p:cNvCxnSpPr>
            <a:stCxn id="4028" idx="6"/>
            <a:endCxn id="4029" idx="2"/>
          </p:cNvCxnSpPr>
          <p:nvPr/>
        </p:nvCxnSpPr>
        <p:spPr>
          <a:xfrm>
            <a:off x="19248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1" name="Google Shape;4031;p61"/>
          <p:cNvCxnSpPr>
            <a:stCxn id="4029" idx="6"/>
            <a:endCxn id="4032" idx="2"/>
          </p:cNvCxnSpPr>
          <p:nvPr/>
        </p:nvCxnSpPr>
        <p:spPr>
          <a:xfrm>
            <a:off x="2617738" y="2242588"/>
            <a:ext cx="417900" cy="0"/>
          </a:xfrm>
          <a:prstGeom prst="straightConnector1">
            <a:avLst/>
          </a:prstGeom>
          <a:noFill/>
          <a:ln w="9525" cap="flat" cmpd="sng">
            <a:solidFill>
              <a:srgbClr val="CC0000"/>
            </a:solidFill>
            <a:prstDash val="solid"/>
            <a:round/>
            <a:headEnd type="triangle" w="med" len="med"/>
            <a:tailEnd type="none" w="med" len="med"/>
          </a:ln>
        </p:spPr>
      </p:cxnSp>
      <p:sp>
        <p:nvSpPr>
          <p:cNvPr id="4032" name="Google Shape;4032;p61"/>
          <p:cNvSpPr/>
          <p:nvPr/>
        </p:nvSpPr>
        <p:spPr>
          <a:xfrm>
            <a:off x="30355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033" name="Google Shape;4033;p61"/>
          <p:cNvSpPr/>
          <p:nvPr/>
        </p:nvSpPr>
        <p:spPr>
          <a:xfrm>
            <a:off x="37283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34" name="Google Shape;4034;p61"/>
          <p:cNvCxnSpPr>
            <a:stCxn id="4032" idx="6"/>
            <a:endCxn id="4033" idx="2"/>
          </p:cNvCxnSpPr>
          <p:nvPr/>
        </p:nvCxnSpPr>
        <p:spPr>
          <a:xfrm>
            <a:off x="3347238" y="224258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035" name="Google Shape;4035;p61"/>
          <p:cNvCxnSpPr>
            <a:stCxn id="4033" idx="6"/>
            <a:endCxn id="4036" idx="2"/>
          </p:cNvCxnSpPr>
          <p:nvPr/>
        </p:nvCxnSpPr>
        <p:spPr>
          <a:xfrm>
            <a:off x="40400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36" name="Google Shape;4036;p61"/>
          <p:cNvSpPr/>
          <p:nvPr/>
        </p:nvSpPr>
        <p:spPr>
          <a:xfrm>
            <a:off x="44490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037" name="Google Shape;4037;p61"/>
          <p:cNvSpPr/>
          <p:nvPr/>
        </p:nvSpPr>
        <p:spPr>
          <a:xfrm>
            <a:off x="51419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38" name="Google Shape;4038;p61"/>
          <p:cNvCxnSpPr>
            <a:stCxn id="4036" idx="6"/>
            <a:endCxn id="4037" idx="2"/>
          </p:cNvCxnSpPr>
          <p:nvPr/>
        </p:nvCxnSpPr>
        <p:spPr>
          <a:xfrm>
            <a:off x="47607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9" name="Google Shape;4039;p61"/>
          <p:cNvCxnSpPr>
            <a:stCxn id="4037" idx="6"/>
            <a:endCxn id="4040" idx="2"/>
          </p:cNvCxnSpPr>
          <p:nvPr/>
        </p:nvCxnSpPr>
        <p:spPr>
          <a:xfrm>
            <a:off x="54536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40" name="Google Shape;4040;p61"/>
          <p:cNvSpPr/>
          <p:nvPr/>
        </p:nvSpPr>
        <p:spPr>
          <a:xfrm>
            <a:off x="58626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41" name="Google Shape;4041;p61"/>
          <p:cNvCxnSpPr>
            <a:stCxn id="4004" idx="0"/>
            <a:endCxn id="4028" idx="6"/>
          </p:cNvCxnSpPr>
          <p:nvPr/>
        </p:nvCxnSpPr>
        <p:spPr>
          <a:xfrm rot="-5400000">
            <a:off x="1219175" y="2796777"/>
            <a:ext cx="1260000" cy="151500"/>
          </a:xfrm>
          <a:prstGeom prst="curvedConnector4">
            <a:avLst>
              <a:gd name="adj1" fmla="val 43646"/>
              <a:gd name="adj2" fmla="val 257153"/>
            </a:avLst>
          </a:prstGeom>
          <a:noFill/>
          <a:ln w="9525" cap="flat" cmpd="sng">
            <a:solidFill>
              <a:srgbClr val="CC0000"/>
            </a:solidFill>
            <a:prstDash val="solid"/>
            <a:round/>
            <a:headEnd type="none" w="med" len="med"/>
            <a:tailEnd type="triangle" w="med" len="med"/>
          </a:ln>
        </p:spPr>
      </p:cxnSp>
      <p:cxnSp>
        <p:nvCxnSpPr>
          <p:cNvPr id="4042" name="Google Shape;4042;p61"/>
          <p:cNvCxnSpPr>
            <a:stCxn id="4043" idx="0"/>
            <a:endCxn id="4029" idx="6"/>
          </p:cNvCxnSpPr>
          <p:nvPr/>
        </p:nvCxnSpPr>
        <p:spPr>
          <a:xfrm rot="-5400000">
            <a:off x="19116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4" name="Google Shape;4044;p61"/>
          <p:cNvCxnSpPr>
            <a:stCxn id="4013" idx="0"/>
            <a:endCxn id="4032" idx="6"/>
          </p:cNvCxnSpPr>
          <p:nvPr/>
        </p:nvCxnSpPr>
        <p:spPr>
          <a:xfrm rot="-5400000">
            <a:off x="26414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5" name="Google Shape;4045;p61"/>
          <p:cNvCxnSpPr>
            <a:stCxn id="4046" idx="0"/>
            <a:endCxn id="4033" idx="6"/>
          </p:cNvCxnSpPr>
          <p:nvPr/>
        </p:nvCxnSpPr>
        <p:spPr>
          <a:xfrm rot="-5400000">
            <a:off x="333403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7" name="Google Shape;4047;p61"/>
          <p:cNvCxnSpPr>
            <a:stCxn id="4020" idx="0"/>
            <a:endCxn id="4036" idx="6"/>
          </p:cNvCxnSpPr>
          <p:nvPr/>
        </p:nvCxnSpPr>
        <p:spPr>
          <a:xfrm rot="-5400000">
            <a:off x="40550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8" name="Google Shape;4048;p61"/>
          <p:cNvCxnSpPr>
            <a:stCxn id="4027" idx="0"/>
            <a:endCxn id="4040" idx="6"/>
          </p:cNvCxnSpPr>
          <p:nvPr/>
        </p:nvCxnSpPr>
        <p:spPr>
          <a:xfrm rot="-5400000">
            <a:off x="54685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9" name="Google Shape;4049;p61"/>
          <p:cNvCxnSpPr>
            <a:stCxn id="4050" idx="0"/>
            <a:endCxn id="4037" idx="6"/>
          </p:cNvCxnSpPr>
          <p:nvPr/>
        </p:nvCxnSpPr>
        <p:spPr>
          <a:xfrm rot="-5400000">
            <a:off x="47475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051" name="Google Shape;4051;p61"/>
          <p:cNvPicPr preferRelativeResize="0"/>
          <p:nvPr/>
        </p:nvPicPr>
        <p:blipFill>
          <a:blip r:embed="rId1"/>
          <a:stretch>
            <a:fillRect/>
          </a:stretch>
        </p:blipFill>
        <p:spPr>
          <a:xfrm>
            <a:off x="1692078" y="2818588"/>
            <a:ext cx="141709" cy="196950"/>
          </a:xfrm>
          <a:prstGeom prst="rect">
            <a:avLst/>
          </a:prstGeom>
          <a:noFill/>
          <a:ln>
            <a:noFill/>
          </a:ln>
        </p:spPr>
      </p:pic>
      <p:pic>
        <p:nvPicPr>
          <p:cNvPr id="4052" name="Google Shape;4052;p61"/>
          <p:cNvPicPr preferRelativeResize="0"/>
          <p:nvPr/>
        </p:nvPicPr>
        <p:blipFill>
          <a:blip r:embed="rId1"/>
          <a:stretch>
            <a:fillRect/>
          </a:stretch>
        </p:blipFill>
        <p:spPr>
          <a:xfrm>
            <a:off x="2394553" y="2814013"/>
            <a:ext cx="141709" cy="196950"/>
          </a:xfrm>
          <a:prstGeom prst="rect">
            <a:avLst/>
          </a:prstGeom>
          <a:noFill/>
          <a:ln>
            <a:noFill/>
          </a:ln>
        </p:spPr>
      </p:pic>
      <p:pic>
        <p:nvPicPr>
          <p:cNvPr id="4053" name="Google Shape;4053;p61"/>
          <p:cNvPicPr preferRelativeResize="0"/>
          <p:nvPr/>
        </p:nvPicPr>
        <p:blipFill>
          <a:blip r:embed="rId1"/>
          <a:stretch>
            <a:fillRect/>
          </a:stretch>
        </p:blipFill>
        <p:spPr>
          <a:xfrm>
            <a:off x="3124178" y="2816863"/>
            <a:ext cx="141709" cy="196950"/>
          </a:xfrm>
          <a:prstGeom prst="rect">
            <a:avLst/>
          </a:prstGeom>
          <a:noFill/>
          <a:ln>
            <a:noFill/>
          </a:ln>
        </p:spPr>
      </p:pic>
      <p:pic>
        <p:nvPicPr>
          <p:cNvPr id="4054" name="Google Shape;4054;p61"/>
          <p:cNvPicPr preferRelativeResize="0"/>
          <p:nvPr/>
        </p:nvPicPr>
        <p:blipFill>
          <a:blip r:embed="rId1"/>
          <a:stretch>
            <a:fillRect/>
          </a:stretch>
        </p:blipFill>
        <p:spPr>
          <a:xfrm>
            <a:off x="3816903" y="2816863"/>
            <a:ext cx="141709" cy="196950"/>
          </a:xfrm>
          <a:prstGeom prst="rect">
            <a:avLst/>
          </a:prstGeom>
          <a:noFill/>
          <a:ln>
            <a:noFill/>
          </a:ln>
        </p:spPr>
      </p:pic>
      <p:pic>
        <p:nvPicPr>
          <p:cNvPr id="4055" name="Google Shape;4055;p61"/>
          <p:cNvPicPr preferRelativeResize="0"/>
          <p:nvPr/>
        </p:nvPicPr>
        <p:blipFill>
          <a:blip r:embed="rId1"/>
          <a:stretch>
            <a:fillRect/>
          </a:stretch>
        </p:blipFill>
        <p:spPr>
          <a:xfrm>
            <a:off x="4537628" y="2816938"/>
            <a:ext cx="141709" cy="196950"/>
          </a:xfrm>
          <a:prstGeom prst="rect">
            <a:avLst/>
          </a:prstGeom>
          <a:noFill/>
          <a:ln>
            <a:noFill/>
          </a:ln>
        </p:spPr>
      </p:pic>
      <p:pic>
        <p:nvPicPr>
          <p:cNvPr id="4056" name="Google Shape;4056;p61"/>
          <p:cNvPicPr preferRelativeResize="0"/>
          <p:nvPr/>
        </p:nvPicPr>
        <p:blipFill>
          <a:blip r:embed="rId1"/>
          <a:stretch>
            <a:fillRect/>
          </a:stretch>
        </p:blipFill>
        <p:spPr>
          <a:xfrm>
            <a:off x="5230453" y="2816863"/>
            <a:ext cx="141709" cy="196950"/>
          </a:xfrm>
          <a:prstGeom prst="rect">
            <a:avLst/>
          </a:prstGeom>
          <a:noFill/>
          <a:ln>
            <a:noFill/>
          </a:ln>
        </p:spPr>
      </p:pic>
      <p:pic>
        <p:nvPicPr>
          <p:cNvPr id="4057" name="Google Shape;4057;p61"/>
          <p:cNvPicPr preferRelativeResize="0"/>
          <p:nvPr/>
        </p:nvPicPr>
        <p:blipFill>
          <a:blip r:embed="rId1"/>
          <a:stretch>
            <a:fillRect/>
          </a:stretch>
        </p:blipFill>
        <p:spPr>
          <a:xfrm>
            <a:off x="5951203" y="2813188"/>
            <a:ext cx="141709" cy="196950"/>
          </a:xfrm>
          <a:prstGeom prst="rect">
            <a:avLst/>
          </a:prstGeom>
          <a:noFill/>
          <a:ln>
            <a:noFill/>
          </a:ln>
        </p:spPr>
      </p:pic>
      <p:pic>
        <p:nvPicPr>
          <p:cNvPr id="4058" name="Google Shape;4058;p61"/>
          <p:cNvPicPr preferRelativeResize="0"/>
          <p:nvPr/>
        </p:nvPicPr>
        <p:blipFill>
          <a:blip r:embed="rId2"/>
          <a:stretch>
            <a:fillRect/>
          </a:stretch>
        </p:blipFill>
        <p:spPr>
          <a:xfrm>
            <a:off x="2378487" y="2144113"/>
            <a:ext cx="166650" cy="196950"/>
          </a:xfrm>
          <a:prstGeom prst="rect">
            <a:avLst/>
          </a:prstGeom>
          <a:noFill/>
          <a:ln>
            <a:noFill/>
          </a:ln>
        </p:spPr>
      </p:pic>
      <p:pic>
        <p:nvPicPr>
          <p:cNvPr id="4059" name="Google Shape;4059;p61"/>
          <p:cNvPicPr preferRelativeResize="0"/>
          <p:nvPr/>
        </p:nvPicPr>
        <p:blipFill>
          <a:blip r:embed="rId2"/>
          <a:stretch>
            <a:fillRect/>
          </a:stretch>
        </p:blipFill>
        <p:spPr>
          <a:xfrm>
            <a:off x="1685637" y="2144113"/>
            <a:ext cx="166650" cy="196950"/>
          </a:xfrm>
          <a:prstGeom prst="rect">
            <a:avLst/>
          </a:prstGeom>
          <a:noFill/>
          <a:ln>
            <a:noFill/>
          </a:ln>
        </p:spPr>
      </p:pic>
      <p:pic>
        <p:nvPicPr>
          <p:cNvPr id="4060" name="Google Shape;4060;p61"/>
          <p:cNvPicPr preferRelativeResize="0"/>
          <p:nvPr/>
        </p:nvPicPr>
        <p:blipFill>
          <a:blip r:embed="rId2"/>
          <a:stretch>
            <a:fillRect/>
          </a:stretch>
        </p:blipFill>
        <p:spPr>
          <a:xfrm>
            <a:off x="3108112" y="2144113"/>
            <a:ext cx="166650" cy="196950"/>
          </a:xfrm>
          <a:prstGeom prst="rect">
            <a:avLst/>
          </a:prstGeom>
          <a:noFill/>
          <a:ln>
            <a:noFill/>
          </a:ln>
        </p:spPr>
      </p:pic>
      <p:pic>
        <p:nvPicPr>
          <p:cNvPr id="4061" name="Google Shape;4061;p61"/>
          <p:cNvPicPr preferRelativeResize="0"/>
          <p:nvPr/>
        </p:nvPicPr>
        <p:blipFill>
          <a:blip r:embed="rId2"/>
          <a:stretch>
            <a:fillRect/>
          </a:stretch>
        </p:blipFill>
        <p:spPr>
          <a:xfrm>
            <a:off x="3800837" y="2144113"/>
            <a:ext cx="166650" cy="196950"/>
          </a:xfrm>
          <a:prstGeom prst="rect">
            <a:avLst/>
          </a:prstGeom>
          <a:noFill/>
          <a:ln>
            <a:noFill/>
          </a:ln>
        </p:spPr>
      </p:pic>
      <p:pic>
        <p:nvPicPr>
          <p:cNvPr id="4062" name="Google Shape;4062;p61"/>
          <p:cNvPicPr preferRelativeResize="0"/>
          <p:nvPr/>
        </p:nvPicPr>
        <p:blipFill>
          <a:blip r:embed="rId2"/>
          <a:stretch>
            <a:fillRect/>
          </a:stretch>
        </p:blipFill>
        <p:spPr>
          <a:xfrm>
            <a:off x="4521562" y="2144113"/>
            <a:ext cx="166650" cy="196950"/>
          </a:xfrm>
          <a:prstGeom prst="rect">
            <a:avLst/>
          </a:prstGeom>
          <a:noFill/>
          <a:ln>
            <a:noFill/>
          </a:ln>
        </p:spPr>
      </p:pic>
      <p:pic>
        <p:nvPicPr>
          <p:cNvPr id="4063" name="Google Shape;4063;p61"/>
          <p:cNvPicPr preferRelativeResize="0"/>
          <p:nvPr/>
        </p:nvPicPr>
        <p:blipFill>
          <a:blip r:embed="rId2"/>
          <a:stretch>
            <a:fillRect/>
          </a:stretch>
        </p:blipFill>
        <p:spPr>
          <a:xfrm>
            <a:off x="5214387" y="2144113"/>
            <a:ext cx="166650" cy="196950"/>
          </a:xfrm>
          <a:prstGeom prst="rect">
            <a:avLst/>
          </a:prstGeom>
          <a:noFill/>
          <a:ln>
            <a:noFill/>
          </a:ln>
        </p:spPr>
      </p:pic>
      <p:pic>
        <p:nvPicPr>
          <p:cNvPr id="4064" name="Google Shape;4064;p61"/>
          <p:cNvPicPr preferRelativeResize="0"/>
          <p:nvPr/>
        </p:nvPicPr>
        <p:blipFill>
          <a:blip r:embed="rId2"/>
          <a:stretch>
            <a:fillRect/>
          </a:stretch>
        </p:blipFill>
        <p:spPr>
          <a:xfrm>
            <a:off x="5935137" y="2144113"/>
            <a:ext cx="166650" cy="196950"/>
          </a:xfrm>
          <a:prstGeom prst="rect">
            <a:avLst/>
          </a:prstGeom>
          <a:noFill/>
          <a:ln>
            <a:noFill/>
          </a:ln>
        </p:spPr>
      </p:pic>
      <p:sp>
        <p:nvSpPr>
          <p:cNvPr id="4065" name="Google Shape;4065;p61"/>
          <p:cNvSpPr/>
          <p:nvPr/>
        </p:nvSpPr>
        <p:spPr>
          <a:xfrm>
            <a:off x="16175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66" name="Google Shape;4066;p61"/>
          <p:cNvSpPr/>
          <p:nvPr/>
        </p:nvSpPr>
        <p:spPr>
          <a:xfrm>
            <a:off x="23104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67" name="Google Shape;4067;p61"/>
          <p:cNvSpPr/>
          <p:nvPr/>
        </p:nvSpPr>
        <p:spPr>
          <a:xfrm>
            <a:off x="30399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68" name="Google Shape;4068;p61"/>
          <p:cNvSpPr/>
          <p:nvPr/>
        </p:nvSpPr>
        <p:spPr>
          <a:xfrm>
            <a:off x="37327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69" name="Google Shape;4069;p61"/>
          <p:cNvSpPr/>
          <p:nvPr/>
        </p:nvSpPr>
        <p:spPr>
          <a:xfrm>
            <a:off x="44534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70" name="Google Shape;4070;p61"/>
          <p:cNvSpPr/>
          <p:nvPr/>
        </p:nvSpPr>
        <p:spPr>
          <a:xfrm>
            <a:off x="51463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71" name="Google Shape;4071;p61"/>
          <p:cNvSpPr/>
          <p:nvPr/>
        </p:nvSpPr>
        <p:spPr>
          <a:xfrm>
            <a:off x="58670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072" name="Google Shape;4072;p61"/>
          <p:cNvCxnSpPr>
            <a:stCxn id="4006" idx="0"/>
            <a:endCxn id="4065" idx="2"/>
          </p:cNvCxnSpPr>
          <p:nvPr/>
        </p:nvCxnSpPr>
        <p:spPr>
          <a:xfrm rot="5400000" flipH="1">
            <a:off x="10739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73" name="Google Shape;4073;p61"/>
          <p:cNvCxnSpPr>
            <a:stCxn id="4008" idx="0"/>
            <a:endCxn id="4066" idx="2"/>
          </p:cNvCxnSpPr>
          <p:nvPr/>
        </p:nvCxnSpPr>
        <p:spPr>
          <a:xfrm rot="5400000" flipH="1">
            <a:off x="1766788" y="2052913"/>
            <a:ext cx="1242300" cy="155100"/>
          </a:xfrm>
          <a:prstGeom prst="curvedConnector4">
            <a:avLst>
              <a:gd name="adj1" fmla="val 33743"/>
              <a:gd name="adj2" fmla="val 253506"/>
            </a:avLst>
          </a:prstGeom>
          <a:noFill/>
          <a:ln w="9525" cap="flat" cmpd="sng">
            <a:solidFill>
              <a:srgbClr val="3D85C6"/>
            </a:solidFill>
            <a:prstDash val="solid"/>
            <a:round/>
            <a:headEnd type="none" w="med" len="med"/>
            <a:tailEnd type="triangle" w="med" len="med"/>
          </a:ln>
        </p:spPr>
      </p:cxnSp>
      <p:cxnSp>
        <p:nvCxnSpPr>
          <p:cNvPr id="4074" name="Google Shape;4074;p61"/>
          <p:cNvCxnSpPr>
            <a:stCxn id="4011" idx="0"/>
            <a:endCxn id="4067" idx="2"/>
          </p:cNvCxnSpPr>
          <p:nvPr/>
        </p:nvCxnSpPr>
        <p:spPr>
          <a:xfrm rot="5400000" flipH="1">
            <a:off x="24962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075" name="Google Shape;4075;p61"/>
          <p:cNvCxnSpPr>
            <a:stCxn id="4015" idx="0"/>
            <a:endCxn id="4068" idx="2"/>
          </p:cNvCxnSpPr>
          <p:nvPr/>
        </p:nvCxnSpPr>
        <p:spPr>
          <a:xfrm rot="5400000" flipH="1">
            <a:off x="318913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cxnSp>
        <p:nvCxnSpPr>
          <p:cNvPr id="4076" name="Google Shape;4076;p61"/>
          <p:cNvCxnSpPr>
            <a:stCxn id="4028" idx="0"/>
            <a:endCxn id="4065" idx="4"/>
          </p:cNvCxnSpPr>
          <p:nvPr/>
        </p:nvCxnSpPr>
        <p:spPr>
          <a:xfrm rot="10800000" flipH="1">
            <a:off x="17690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7" name="Google Shape;4077;p61"/>
          <p:cNvCxnSpPr>
            <a:stCxn id="4029" idx="0"/>
            <a:endCxn id="4066" idx="4"/>
          </p:cNvCxnSpPr>
          <p:nvPr/>
        </p:nvCxnSpPr>
        <p:spPr>
          <a:xfrm rot="10800000" flipH="1">
            <a:off x="24618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8" name="Google Shape;4078;p61"/>
          <p:cNvCxnSpPr>
            <a:stCxn id="4032" idx="0"/>
            <a:endCxn id="4067" idx="4"/>
          </p:cNvCxnSpPr>
          <p:nvPr/>
        </p:nvCxnSpPr>
        <p:spPr>
          <a:xfrm rot="10800000" flipH="1">
            <a:off x="31913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9" name="Google Shape;4079;p61"/>
          <p:cNvCxnSpPr>
            <a:stCxn id="4033" idx="0"/>
            <a:endCxn id="4068" idx="4"/>
          </p:cNvCxnSpPr>
          <p:nvPr/>
        </p:nvCxnSpPr>
        <p:spPr>
          <a:xfrm rot="10800000" flipH="1">
            <a:off x="38842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0" name="Google Shape;4080;p61"/>
          <p:cNvCxnSpPr>
            <a:stCxn id="4036" idx="0"/>
            <a:endCxn id="4069" idx="4"/>
          </p:cNvCxnSpPr>
          <p:nvPr/>
        </p:nvCxnSpPr>
        <p:spPr>
          <a:xfrm rot="10800000" flipH="1">
            <a:off x="46049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1" name="Google Shape;4081;p61"/>
          <p:cNvCxnSpPr>
            <a:stCxn id="4037" idx="0"/>
            <a:endCxn id="4070" idx="4"/>
          </p:cNvCxnSpPr>
          <p:nvPr/>
        </p:nvCxnSpPr>
        <p:spPr>
          <a:xfrm rot="10800000" flipH="1">
            <a:off x="52977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2" name="Google Shape;4082;p61"/>
          <p:cNvCxnSpPr>
            <a:stCxn id="4040" idx="0"/>
            <a:endCxn id="4071" idx="4"/>
          </p:cNvCxnSpPr>
          <p:nvPr/>
        </p:nvCxnSpPr>
        <p:spPr>
          <a:xfrm rot="10800000" flipH="1">
            <a:off x="60184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3" name="Google Shape;4083;p61"/>
          <p:cNvCxnSpPr>
            <a:stCxn id="4065" idx="0"/>
            <a:endCxn id="4084" idx="4"/>
          </p:cNvCxnSpPr>
          <p:nvPr/>
        </p:nvCxnSpPr>
        <p:spPr>
          <a:xfrm rot="10800000" flipH="1">
            <a:off x="1773425" y="822438"/>
            <a:ext cx="3177900" cy="526800"/>
          </a:xfrm>
          <a:prstGeom prst="straightConnector1">
            <a:avLst/>
          </a:prstGeom>
          <a:noFill/>
          <a:ln w="9525" cap="flat" cmpd="sng">
            <a:solidFill>
              <a:srgbClr val="000000"/>
            </a:solidFill>
            <a:prstDash val="solid"/>
            <a:round/>
            <a:headEnd type="none" w="med" len="med"/>
            <a:tailEnd type="none" w="med" len="med"/>
          </a:ln>
        </p:spPr>
      </p:cxnSp>
      <p:cxnSp>
        <p:nvCxnSpPr>
          <p:cNvPr id="4085" name="Google Shape;4085;p61"/>
          <p:cNvCxnSpPr>
            <a:stCxn id="4066" idx="0"/>
            <a:endCxn id="4084" idx="4"/>
          </p:cNvCxnSpPr>
          <p:nvPr/>
        </p:nvCxnSpPr>
        <p:spPr>
          <a:xfrm rot="10800000" flipH="1">
            <a:off x="2466275" y="822438"/>
            <a:ext cx="2484900" cy="526800"/>
          </a:xfrm>
          <a:prstGeom prst="straightConnector1">
            <a:avLst/>
          </a:prstGeom>
          <a:noFill/>
          <a:ln w="9525" cap="flat" cmpd="sng">
            <a:solidFill>
              <a:srgbClr val="000000"/>
            </a:solidFill>
            <a:prstDash val="solid"/>
            <a:round/>
            <a:headEnd type="none" w="med" len="med"/>
            <a:tailEnd type="none" w="med" len="med"/>
          </a:ln>
        </p:spPr>
      </p:cxnSp>
      <p:cxnSp>
        <p:nvCxnSpPr>
          <p:cNvPr id="4086" name="Google Shape;4086;p61"/>
          <p:cNvCxnSpPr>
            <a:stCxn id="4067" idx="0"/>
            <a:endCxn id="4084" idx="4"/>
          </p:cNvCxnSpPr>
          <p:nvPr/>
        </p:nvCxnSpPr>
        <p:spPr>
          <a:xfrm rot="10800000" flipH="1">
            <a:off x="3195775" y="822438"/>
            <a:ext cx="1755600" cy="526800"/>
          </a:xfrm>
          <a:prstGeom prst="straightConnector1">
            <a:avLst/>
          </a:prstGeom>
          <a:noFill/>
          <a:ln w="9525" cap="flat" cmpd="sng">
            <a:solidFill>
              <a:srgbClr val="000000"/>
            </a:solidFill>
            <a:prstDash val="solid"/>
            <a:round/>
            <a:headEnd type="none" w="med" len="med"/>
            <a:tailEnd type="none" w="med" len="med"/>
          </a:ln>
        </p:spPr>
      </p:cxnSp>
      <p:cxnSp>
        <p:nvCxnSpPr>
          <p:cNvPr id="4087" name="Google Shape;4087;p61"/>
          <p:cNvCxnSpPr>
            <a:stCxn id="4068" idx="0"/>
            <a:endCxn id="4084" idx="4"/>
          </p:cNvCxnSpPr>
          <p:nvPr/>
        </p:nvCxnSpPr>
        <p:spPr>
          <a:xfrm rot="10800000" flipH="1">
            <a:off x="3888625" y="822438"/>
            <a:ext cx="1062600" cy="526800"/>
          </a:xfrm>
          <a:prstGeom prst="straightConnector1">
            <a:avLst/>
          </a:prstGeom>
          <a:noFill/>
          <a:ln w="9525" cap="flat" cmpd="sng">
            <a:solidFill>
              <a:srgbClr val="000000"/>
            </a:solidFill>
            <a:prstDash val="solid"/>
            <a:round/>
            <a:headEnd type="none" w="med" len="med"/>
            <a:tailEnd type="none" w="med" len="med"/>
          </a:ln>
        </p:spPr>
      </p:cxnSp>
      <p:cxnSp>
        <p:nvCxnSpPr>
          <p:cNvPr id="4088" name="Google Shape;4088;p61"/>
          <p:cNvCxnSpPr>
            <a:stCxn id="4069" idx="0"/>
            <a:endCxn id="4089" idx="4"/>
          </p:cNvCxnSpPr>
          <p:nvPr/>
        </p:nvCxnSpPr>
        <p:spPr>
          <a:xfrm rot="10800000" flipH="1">
            <a:off x="4609325" y="822438"/>
            <a:ext cx="342000" cy="526800"/>
          </a:xfrm>
          <a:prstGeom prst="straightConnector1">
            <a:avLst/>
          </a:prstGeom>
          <a:noFill/>
          <a:ln w="9525" cap="flat" cmpd="sng">
            <a:solidFill>
              <a:srgbClr val="000000"/>
            </a:solidFill>
            <a:prstDash val="solid"/>
            <a:round/>
            <a:headEnd type="none" w="med" len="med"/>
            <a:tailEnd type="none" w="med" len="med"/>
          </a:ln>
        </p:spPr>
      </p:cxnSp>
      <p:cxnSp>
        <p:nvCxnSpPr>
          <p:cNvPr id="4090" name="Google Shape;4090;p61"/>
          <p:cNvCxnSpPr>
            <a:stCxn id="4070" idx="0"/>
            <a:endCxn id="4084" idx="4"/>
          </p:cNvCxnSpPr>
          <p:nvPr/>
        </p:nvCxnSpPr>
        <p:spPr>
          <a:xfrm rot="10800000">
            <a:off x="4951175" y="822438"/>
            <a:ext cx="351000" cy="526800"/>
          </a:xfrm>
          <a:prstGeom prst="straightConnector1">
            <a:avLst/>
          </a:prstGeom>
          <a:noFill/>
          <a:ln w="9525" cap="flat" cmpd="sng">
            <a:solidFill>
              <a:srgbClr val="000000"/>
            </a:solidFill>
            <a:prstDash val="solid"/>
            <a:round/>
            <a:headEnd type="none" w="med" len="med"/>
            <a:tailEnd type="none" w="med" len="med"/>
          </a:ln>
        </p:spPr>
      </p:cxnSp>
      <p:cxnSp>
        <p:nvCxnSpPr>
          <p:cNvPr id="4091" name="Google Shape;4091;p61"/>
          <p:cNvCxnSpPr>
            <a:stCxn id="4071" idx="0"/>
            <a:endCxn id="4084" idx="4"/>
          </p:cNvCxnSpPr>
          <p:nvPr/>
        </p:nvCxnSpPr>
        <p:spPr>
          <a:xfrm rot="10800000">
            <a:off x="4951275" y="822438"/>
            <a:ext cx="1071600" cy="526800"/>
          </a:xfrm>
          <a:prstGeom prst="straightConnector1">
            <a:avLst/>
          </a:prstGeom>
          <a:noFill/>
          <a:ln w="9525" cap="flat" cmpd="sng">
            <a:solidFill>
              <a:srgbClr val="000000"/>
            </a:solidFill>
            <a:prstDash val="solid"/>
            <a:round/>
            <a:headEnd type="none" w="med" len="med"/>
            <a:tailEnd type="none" w="med" len="med"/>
          </a:ln>
        </p:spPr>
      </p:cxnSp>
      <p:cxnSp>
        <p:nvCxnSpPr>
          <p:cNvPr id="4092" name="Google Shape;4092;p61"/>
          <p:cNvCxnSpPr>
            <a:stCxn id="4018" idx="0"/>
            <a:endCxn id="4069" idx="2"/>
          </p:cNvCxnSpPr>
          <p:nvPr/>
        </p:nvCxnSpPr>
        <p:spPr>
          <a:xfrm rot="5400000" flipH="1">
            <a:off x="39098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93" name="Google Shape;4093;p61"/>
          <p:cNvCxnSpPr>
            <a:stCxn id="4022" idx="0"/>
            <a:endCxn id="4070" idx="2"/>
          </p:cNvCxnSpPr>
          <p:nvPr/>
        </p:nvCxnSpPr>
        <p:spPr>
          <a:xfrm rot="5400000" flipH="1">
            <a:off x="46026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094" name="Google Shape;4094;p61"/>
          <p:cNvCxnSpPr>
            <a:stCxn id="4025" idx="0"/>
            <a:endCxn id="4071" idx="2"/>
          </p:cNvCxnSpPr>
          <p:nvPr/>
        </p:nvCxnSpPr>
        <p:spPr>
          <a:xfrm rot="5400000" flipH="1">
            <a:off x="532338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pic>
        <p:nvPicPr>
          <p:cNvPr id="4095" name="Google Shape;4095;p61"/>
          <p:cNvPicPr preferRelativeResize="0"/>
          <p:nvPr/>
        </p:nvPicPr>
        <p:blipFill>
          <a:blip r:embed="rId3"/>
          <a:stretch>
            <a:fillRect/>
          </a:stretch>
        </p:blipFill>
        <p:spPr>
          <a:xfrm>
            <a:off x="3108050" y="1410813"/>
            <a:ext cx="166650" cy="196950"/>
          </a:xfrm>
          <a:prstGeom prst="rect">
            <a:avLst/>
          </a:prstGeom>
          <a:noFill/>
          <a:ln>
            <a:noFill/>
          </a:ln>
        </p:spPr>
      </p:pic>
      <p:pic>
        <p:nvPicPr>
          <p:cNvPr id="4096" name="Google Shape;4096;p61"/>
          <p:cNvPicPr preferRelativeResize="0"/>
          <p:nvPr/>
        </p:nvPicPr>
        <p:blipFill>
          <a:blip r:embed="rId3"/>
          <a:stretch>
            <a:fillRect/>
          </a:stretch>
        </p:blipFill>
        <p:spPr>
          <a:xfrm>
            <a:off x="3819225" y="1410813"/>
            <a:ext cx="166650" cy="196950"/>
          </a:xfrm>
          <a:prstGeom prst="rect">
            <a:avLst/>
          </a:prstGeom>
          <a:noFill/>
          <a:ln>
            <a:noFill/>
          </a:ln>
        </p:spPr>
      </p:pic>
      <p:pic>
        <p:nvPicPr>
          <p:cNvPr id="4097" name="Google Shape;4097;p61"/>
          <p:cNvPicPr preferRelativeResize="0"/>
          <p:nvPr/>
        </p:nvPicPr>
        <p:blipFill>
          <a:blip r:embed="rId3"/>
          <a:stretch>
            <a:fillRect/>
          </a:stretch>
        </p:blipFill>
        <p:spPr>
          <a:xfrm>
            <a:off x="4526000" y="1410813"/>
            <a:ext cx="166650" cy="196950"/>
          </a:xfrm>
          <a:prstGeom prst="rect">
            <a:avLst/>
          </a:prstGeom>
          <a:noFill/>
          <a:ln>
            <a:noFill/>
          </a:ln>
        </p:spPr>
      </p:pic>
      <p:pic>
        <p:nvPicPr>
          <p:cNvPr id="4098" name="Google Shape;4098;p61"/>
          <p:cNvPicPr preferRelativeResize="0"/>
          <p:nvPr/>
        </p:nvPicPr>
        <p:blipFill>
          <a:blip r:embed="rId3"/>
          <a:stretch>
            <a:fillRect/>
          </a:stretch>
        </p:blipFill>
        <p:spPr>
          <a:xfrm>
            <a:off x="5232775" y="1410813"/>
            <a:ext cx="166650" cy="196950"/>
          </a:xfrm>
          <a:prstGeom prst="rect">
            <a:avLst/>
          </a:prstGeom>
          <a:noFill/>
          <a:ln>
            <a:noFill/>
          </a:ln>
        </p:spPr>
      </p:pic>
      <p:pic>
        <p:nvPicPr>
          <p:cNvPr id="4099" name="Google Shape;4099;p61"/>
          <p:cNvPicPr preferRelativeResize="0"/>
          <p:nvPr/>
        </p:nvPicPr>
        <p:blipFill>
          <a:blip r:embed="rId3"/>
          <a:stretch>
            <a:fillRect/>
          </a:stretch>
        </p:blipFill>
        <p:spPr>
          <a:xfrm>
            <a:off x="5939550" y="1410813"/>
            <a:ext cx="166650" cy="196950"/>
          </a:xfrm>
          <a:prstGeom prst="rect">
            <a:avLst/>
          </a:prstGeom>
          <a:noFill/>
          <a:ln>
            <a:noFill/>
          </a:ln>
        </p:spPr>
      </p:pic>
      <p:pic>
        <p:nvPicPr>
          <p:cNvPr id="4100" name="Google Shape;4100;p61"/>
          <p:cNvPicPr preferRelativeResize="0"/>
          <p:nvPr/>
        </p:nvPicPr>
        <p:blipFill>
          <a:blip r:embed="rId3"/>
          <a:stretch>
            <a:fillRect/>
          </a:stretch>
        </p:blipFill>
        <p:spPr>
          <a:xfrm>
            <a:off x="2367212" y="1410813"/>
            <a:ext cx="166650" cy="196950"/>
          </a:xfrm>
          <a:prstGeom prst="rect">
            <a:avLst/>
          </a:prstGeom>
          <a:noFill/>
          <a:ln>
            <a:noFill/>
          </a:ln>
        </p:spPr>
      </p:pic>
      <p:pic>
        <p:nvPicPr>
          <p:cNvPr id="4101" name="Google Shape;4101;p61"/>
          <p:cNvPicPr preferRelativeResize="0"/>
          <p:nvPr/>
        </p:nvPicPr>
        <p:blipFill>
          <a:blip r:embed="rId3"/>
          <a:stretch>
            <a:fillRect/>
          </a:stretch>
        </p:blipFill>
        <p:spPr>
          <a:xfrm>
            <a:off x="1694500" y="1410813"/>
            <a:ext cx="166650" cy="196950"/>
          </a:xfrm>
          <a:prstGeom prst="rect">
            <a:avLst/>
          </a:prstGeom>
          <a:noFill/>
          <a:ln>
            <a:noFill/>
          </a:ln>
        </p:spPr>
      </p:pic>
      <p:cxnSp>
        <p:nvCxnSpPr>
          <p:cNvPr id="4102" name="Google Shape;4102;p61"/>
          <p:cNvCxnSpPr>
            <a:endCxn id="410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04" name="Google Shape;4104;p61"/>
          <p:cNvCxnSpPr>
            <a:stCxn id="4105" idx="0"/>
          </p:cNvCxnSpPr>
          <p:nvPr/>
        </p:nvCxnSpPr>
        <p:spPr>
          <a:xfrm rot="10800000" flipH="1">
            <a:off x="673152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3" name="Google Shape;4103;p61"/>
          <p:cNvSpPr/>
          <p:nvPr/>
        </p:nvSpPr>
        <p:spPr>
          <a:xfrm>
            <a:off x="65748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06" name="Google Shape;4106;p6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7" name="Google Shape;4107;p61"/>
          <p:cNvSpPr/>
          <p:nvPr/>
        </p:nvSpPr>
        <p:spPr>
          <a:xfrm>
            <a:off x="72677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08" name="Google Shape;4108;p61"/>
          <p:cNvCxnSpPr>
            <a:stCxn id="4103" idx="6"/>
            <a:endCxn id="4107"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09" name="Google Shape;4109;p61"/>
          <p:cNvCxnSpPr>
            <a:stCxn id="4107" idx="6"/>
            <a:endCxn id="4110"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11" name="Google Shape;4111;p61"/>
          <p:cNvCxnSpPr>
            <a:stCxn id="4112" idx="0"/>
          </p:cNvCxnSpPr>
          <p:nvPr/>
        </p:nvCxnSpPr>
        <p:spPr>
          <a:xfrm rot="10800000" flipH="1">
            <a:off x="81450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10" name="Google Shape;4110;p61"/>
          <p:cNvSpPr/>
          <p:nvPr/>
        </p:nvSpPr>
        <p:spPr>
          <a:xfrm>
            <a:off x="79884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13" name="Google Shape;4113;p61"/>
          <p:cNvCxnSpPr>
            <a:endCxn id="4114" idx="2"/>
          </p:cNvCxnSpPr>
          <p:nvPr/>
        </p:nvCxnSpPr>
        <p:spPr>
          <a:xfrm>
            <a:off x="61623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4" name="Google Shape;4114;p61"/>
          <p:cNvSpPr/>
          <p:nvPr/>
        </p:nvSpPr>
        <p:spPr>
          <a:xfrm>
            <a:off x="65712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115" name="Google Shape;4115;p61"/>
          <p:cNvSpPr/>
          <p:nvPr/>
        </p:nvSpPr>
        <p:spPr>
          <a:xfrm>
            <a:off x="72641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16" name="Google Shape;4116;p61"/>
          <p:cNvCxnSpPr>
            <a:stCxn id="4114" idx="6"/>
            <a:endCxn id="4115" idx="2"/>
          </p:cNvCxnSpPr>
          <p:nvPr/>
        </p:nvCxnSpPr>
        <p:spPr>
          <a:xfrm>
            <a:off x="68829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117" name="Google Shape;4117;p61"/>
          <p:cNvCxnSpPr>
            <a:stCxn id="4115" idx="6"/>
            <a:endCxn id="4118" idx="2"/>
          </p:cNvCxnSpPr>
          <p:nvPr/>
        </p:nvCxnSpPr>
        <p:spPr>
          <a:xfrm>
            <a:off x="75758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8" name="Google Shape;4118;p61"/>
          <p:cNvSpPr/>
          <p:nvPr/>
        </p:nvSpPr>
        <p:spPr>
          <a:xfrm>
            <a:off x="79848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19" name="Google Shape;4119;p61"/>
          <p:cNvCxnSpPr>
            <a:stCxn id="4105" idx="0"/>
            <a:endCxn id="4114" idx="6"/>
          </p:cNvCxnSpPr>
          <p:nvPr/>
        </p:nvCxnSpPr>
        <p:spPr>
          <a:xfrm rot="-5400000">
            <a:off x="61772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0" name="Google Shape;4120;p61"/>
          <p:cNvCxnSpPr>
            <a:stCxn id="4112" idx="0"/>
            <a:endCxn id="4118" idx="6"/>
          </p:cNvCxnSpPr>
          <p:nvPr/>
        </p:nvCxnSpPr>
        <p:spPr>
          <a:xfrm rot="-5400000">
            <a:off x="75907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1" name="Google Shape;4121;p61"/>
          <p:cNvCxnSpPr>
            <a:stCxn id="4122" idx="0"/>
            <a:endCxn id="4115" idx="6"/>
          </p:cNvCxnSpPr>
          <p:nvPr/>
        </p:nvCxnSpPr>
        <p:spPr>
          <a:xfrm rot="-5400000">
            <a:off x="68697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123" name="Google Shape;4123;p61"/>
          <p:cNvPicPr preferRelativeResize="0"/>
          <p:nvPr/>
        </p:nvPicPr>
        <p:blipFill>
          <a:blip r:embed="rId1"/>
          <a:stretch>
            <a:fillRect/>
          </a:stretch>
        </p:blipFill>
        <p:spPr>
          <a:xfrm>
            <a:off x="6659828" y="2816938"/>
            <a:ext cx="141709" cy="196950"/>
          </a:xfrm>
          <a:prstGeom prst="rect">
            <a:avLst/>
          </a:prstGeom>
          <a:noFill/>
          <a:ln>
            <a:noFill/>
          </a:ln>
        </p:spPr>
      </p:pic>
      <p:pic>
        <p:nvPicPr>
          <p:cNvPr id="4124" name="Google Shape;4124;p61"/>
          <p:cNvPicPr preferRelativeResize="0"/>
          <p:nvPr/>
        </p:nvPicPr>
        <p:blipFill>
          <a:blip r:embed="rId1"/>
          <a:stretch>
            <a:fillRect/>
          </a:stretch>
        </p:blipFill>
        <p:spPr>
          <a:xfrm>
            <a:off x="7352653" y="2816863"/>
            <a:ext cx="141709" cy="196950"/>
          </a:xfrm>
          <a:prstGeom prst="rect">
            <a:avLst/>
          </a:prstGeom>
          <a:noFill/>
          <a:ln>
            <a:noFill/>
          </a:ln>
        </p:spPr>
      </p:pic>
      <p:pic>
        <p:nvPicPr>
          <p:cNvPr id="4125" name="Google Shape;4125;p61"/>
          <p:cNvPicPr preferRelativeResize="0"/>
          <p:nvPr/>
        </p:nvPicPr>
        <p:blipFill>
          <a:blip r:embed="rId1"/>
          <a:stretch>
            <a:fillRect/>
          </a:stretch>
        </p:blipFill>
        <p:spPr>
          <a:xfrm>
            <a:off x="8073403" y="2813188"/>
            <a:ext cx="141709" cy="196950"/>
          </a:xfrm>
          <a:prstGeom prst="rect">
            <a:avLst/>
          </a:prstGeom>
          <a:noFill/>
          <a:ln>
            <a:noFill/>
          </a:ln>
        </p:spPr>
      </p:pic>
      <p:pic>
        <p:nvPicPr>
          <p:cNvPr id="4126" name="Google Shape;4126;p61"/>
          <p:cNvPicPr preferRelativeResize="0"/>
          <p:nvPr/>
        </p:nvPicPr>
        <p:blipFill>
          <a:blip r:embed="rId2"/>
          <a:stretch>
            <a:fillRect/>
          </a:stretch>
        </p:blipFill>
        <p:spPr>
          <a:xfrm>
            <a:off x="6643762" y="2144113"/>
            <a:ext cx="166650" cy="196950"/>
          </a:xfrm>
          <a:prstGeom prst="rect">
            <a:avLst/>
          </a:prstGeom>
          <a:noFill/>
          <a:ln>
            <a:noFill/>
          </a:ln>
        </p:spPr>
      </p:pic>
      <p:pic>
        <p:nvPicPr>
          <p:cNvPr id="4127" name="Google Shape;4127;p61"/>
          <p:cNvPicPr preferRelativeResize="0"/>
          <p:nvPr/>
        </p:nvPicPr>
        <p:blipFill>
          <a:blip r:embed="rId2"/>
          <a:stretch>
            <a:fillRect/>
          </a:stretch>
        </p:blipFill>
        <p:spPr>
          <a:xfrm>
            <a:off x="7336587" y="2144113"/>
            <a:ext cx="166650" cy="196950"/>
          </a:xfrm>
          <a:prstGeom prst="rect">
            <a:avLst/>
          </a:prstGeom>
          <a:noFill/>
          <a:ln w="9525" cap="flat" cmpd="sng">
            <a:solidFill>
              <a:schemeClr val="lt1"/>
            </a:solidFill>
            <a:prstDash val="solid"/>
            <a:round/>
            <a:headEnd type="none" w="sm" len="sm"/>
            <a:tailEnd type="none" w="sm" len="sm"/>
          </a:ln>
        </p:spPr>
      </p:pic>
      <p:pic>
        <p:nvPicPr>
          <p:cNvPr id="4128" name="Google Shape;4128;p61"/>
          <p:cNvPicPr preferRelativeResize="0"/>
          <p:nvPr/>
        </p:nvPicPr>
        <p:blipFill>
          <a:blip r:embed="rId2"/>
          <a:stretch>
            <a:fillRect/>
          </a:stretch>
        </p:blipFill>
        <p:spPr>
          <a:xfrm>
            <a:off x="8057337" y="2144113"/>
            <a:ext cx="166650" cy="196950"/>
          </a:xfrm>
          <a:prstGeom prst="rect">
            <a:avLst/>
          </a:prstGeom>
          <a:noFill/>
          <a:ln>
            <a:noFill/>
          </a:ln>
        </p:spPr>
      </p:pic>
      <p:sp>
        <p:nvSpPr>
          <p:cNvPr id="4129" name="Google Shape;4129;p61"/>
          <p:cNvSpPr/>
          <p:nvPr/>
        </p:nvSpPr>
        <p:spPr>
          <a:xfrm>
            <a:off x="65756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130" name="Google Shape;4130;p61"/>
          <p:cNvSpPr/>
          <p:nvPr/>
        </p:nvSpPr>
        <p:spPr>
          <a:xfrm>
            <a:off x="72685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131" name="Google Shape;4131;p61"/>
          <p:cNvSpPr/>
          <p:nvPr/>
        </p:nvSpPr>
        <p:spPr>
          <a:xfrm>
            <a:off x="79892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132" name="Google Shape;4132;p61"/>
          <p:cNvCxnSpPr>
            <a:stCxn id="4114" idx="0"/>
            <a:endCxn id="4129" idx="4"/>
          </p:cNvCxnSpPr>
          <p:nvPr/>
        </p:nvCxnSpPr>
        <p:spPr>
          <a:xfrm rot="10800000" flipH="1">
            <a:off x="67271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3" name="Google Shape;4133;p61"/>
          <p:cNvCxnSpPr>
            <a:stCxn id="4115" idx="0"/>
            <a:endCxn id="4130" idx="4"/>
          </p:cNvCxnSpPr>
          <p:nvPr/>
        </p:nvCxnSpPr>
        <p:spPr>
          <a:xfrm rot="10800000" flipH="1">
            <a:off x="74199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4" name="Google Shape;4134;p61"/>
          <p:cNvCxnSpPr>
            <a:stCxn id="4131" idx="0"/>
            <a:endCxn id="4084" idx="4"/>
          </p:cNvCxnSpPr>
          <p:nvPr/>
        </p:nvCxnSpPr>
        <p:spPr>
          <a:xfrm rot="10800000">
            <a:off x="4951275" y="822438"/>
            <a:ext cx="3193800" cy="526800"/>
          </a:xfrm>
          <a:prstGeom prst="straightConnector1">
            <a:avLst/>
          </a:prstGeom>
          <a:noFill/>
          <a:ln w="9525" cap="flat" cmpd="sng">
            <a:solidFill>
              <a:srgbClr val="000000"/>
            </a:solidFill>
            <a:prstDash val="solid"/>
            <a:round/>
            <a:headEnd type="none" w="med" len="med"/>
            <a:tailEnd type="none" w="med" len="med"/>
          </a:ln>
        </p:spPr>
      </p:cxnSp>
      <p:cxnSp>
        <p:nvCxnSpPr>
          <p:cNvPr id="4135" name="Google Shape;4135;p61"/>
          <p:cNvCxnSpPr>
            <a:stCxn id="4118" idx="0"/>
            <a:endCxn id="4131" idx="4"/>
          </p:cNvCxnSpPr>
          <p:nvPr/>
        </p:nvCxnSpPr>
        <p:spPr>
          <a:xfrm rot="10800000" flipH="1">
            <a:off x="81406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6" name="Google Shape;4136;p61"/>
          <p:cNvCxnSpPr>
            <a:stCxn id="4129" idx="0"/>
            <a:endCxn id="4084" idx="4"/>
          </p:cNvCxnSpPr>
          <p:nvPr/>
        </p:nvCxnSpPr>
        <p:spPr>
          <a:xfrm rot="10800000">
            <a:off x="4951325" y="822438"/>
            <a:ext cx="1780200" cy="526800"/>
          </a:xfrm>
          <a:prstGeom prst="straightConnector1">
            <a:avLst/>
          </a:prstGeom>
          <a:noFill/>
          <a:ln w="9525" cap="flat" cmpd="sng">
            <a:solidFill>
              <a:srgbClr val="000000"/>
            </a:solidFill>
            <a:prstDash val="solid"/>
            <a:round/>
            <a:headEnd type="none" w="med" len="med"/>
            <a:tailEnd type="none" w="med" len="med"/>
          </a:ln>
        </p:spPr>
      </p:cxnSp>
      <p:cxnSp>
        <p:nvCxnSpPr>
          <p:cNvPr id="4137" name="Google Shape;4137;p61"/>
          <p:cNvCxnSpPr>
            <a:stCxn id="4130" idx="0"/>
            <a:endCxn id="4084" idx="4"/>
          </p:cNvCxnSpPr>
          <p:nvPr/>
        </p:nvCxnSpPr>
        <p:spPr>
          <a:xfrm rot="10800000">
            <a:off x="4951175" y="822438"/>
            <a:ext cx="2473200" cy="526800"/>
          </a:xfrm>
          <a:prstGeom prst="straightConnector1">
            <a:avLst/>
          </a:prstGeom>
          <a:noFill/>
          <a:ln w="9525" cap="flat" cmpd="sng">
            <a:solidFill>
              <a:srgbClr val="000000"/>
            </a:solidFill>
            <a:prstDash val="solid"/>
            <a:round/>
            <a:headEnd type="none" w="med" len="med"/>
            <a:tailEnd type="none" w="med" len="med"/>
          </a:ln>
        </p:spPr>
      </p:cxnSp>
      <p:cxnSp>
        <p:nvCxnSpPr>
          <p:cNvPr id="4138" name="Google Shape;4138;p61"/>
          <p:cNvCxnSpPr>
            <a:stCxn id="4103" idx="0"/>
            <a:endCxn id="4129" idx="2"/>
          </p:cNvCxnSpPr>
          <p:nvPr/>
        </p:nvCxnSpPr>
        <p:spPr>
          <a:xfrm rot="5400000" flipH="1">
            <a:off x="603203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139" name="Google Shape;4139;p61"/>
          <p:cNvCxnSpPr>
            <a:stCxn id="4107" idx="0"/>
            <a:endCxn id="4130" idx="2"/>
          </p:cNvCxnSpPr>
          <p:nvPr/>
        </p:nvCxnSpPr>
        <p:spPr>
          <a:xfrm rot="5400000" flipH="1">
            <a:off x="67248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140" name="Google Shape;4140;p61"/>
          <p:cNvCxnSpPr>
            <a:stCxn id="4110" idx="0"/>
            <a:endCxn id="4131" idx="2"/>
          </p:cNvCxnSpPr>
          <p:nvPr/>
        </p:nvCxnSpPr>
        <p:spPr>
          <a:xfrm rot="5400000" flipH="1">
            <a:off x="74455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pic>
        <p:nvPicPr>
          <p:cNvPr id="4141" name="Google Shape;4141;p61"/>
          <p:cNvPicPr preferRelativeResize="0"/>
          <p:nvPr/>
        </p:nvPicPr>
        <p:blipFill>
          <a:blip r:embed="rId3"/>
          <a:stretch>
            <a:fillRect/>
          </a:stretch>
        </p:blipFill>
        <p:spPr>
          <a:xfrm>
            <a:off x="6648200" y="1410813"/>
            <a:ext cx="166650" cy="196950"/>
          </a:xfrm>
          <a:prstGeom prst="rect">
            <a:avLst/>
          </a:prstGeom>
          <a:noFill/>
          <a:ln>
            <a:noFill/>
          </a:ln>
        </p:spPr>
      </p:pic>
      <p:pic>
        <p:nvPicPr>
          <p:cNvPr id="4142" name="Google Shape;4142;p61"/>
          <p:cNvPicPr preferRelativeResize="0"/>
          <p:nvPr/>
        </p:nvPicPr>
        <p:blipFill>
          <a:blip r:embed="rId3"/>
          <a:stretch>
            <a:fillRect/>
          </a:stretch>
        </p:blipFill>
        <p:spPr>
          <a:xfrm>
            <a:off x="7354975" y="1410813"/>
            <a:ext cx="166650" cy="196950"/>
          </a:xfrm>
          <a:prstGeom prst="rect">
            <a:avLst/>
          </a:prstGeom>
          <a:noFill/>
          <a:ln>
            <a:noFill/>
          </a:ln>
        </p:spPr>
      </p:pic>
      <p:pic>
        <p:nvPicPr>
          <p:cNvPr id="4143" name="Google Shape;4143;p61"/>
          <p:cNvPicPr preferRelativeResize="0"/>
          <p:nvPr/>
        </p:nvPicPr>
        <p:blipFill>
          <a:blip r:embed="rId3"/>
          <a:stretch>
            <a:fillRect/>
          </a:stretch>
        </p:blipFill>
        <p:spPr>
          <a:xfrm>
            <a:off x="8061750" y="1410813"/>
            <a:ext cx="166650" cy="196950"/>
          </a:xfrm>
          <a:prstGeom prst="rect">
            <a:avLst/>
          </a:prstGeom>
          <a:noFill/>
          <a:ln>
            <a:noFill/>
          </a:ln>
        </p:spPr>
      </p:pic>
      <p:sp>
        <p:nvSpPr>
          <p:cNvPr id="4144" name="Google Shape;4144;p61"/>
          <p:cNvSpPr txBox="1"/>
          <p:nvPr/>
        </p:nvSpPr>
        <p:spPr>
          <a:xfrm>
            <a:off x="779550" y="2263650"/>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 layer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145" name="Google Shape;4145;p61"/>
          <p:cNvSpPr txBox="1"/>
          <p:nvPr/>
        </p:nvSpPr>
        <p:spPr>
          <a:xfrm>
            <a:off x="2474325" y="5023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Attention 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146" name="Google Shape;4146;p61"/>
          <p:cNvSpPr txBox="1"/>
          <p:nvPr/>
        </p:nvSpPr>
        <p:spPr>
          <a:xfrm>
            <a:off x="896850" y="3578488"/>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CNN</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084" name="Google Shape;4084;p61"/>
          <p:cNvSpPr/>
          <p:nvPr/>
        </p:nvSpPr>
        <p:spPr>
          <a:xfrm>
            <a:off x="4795450" y="5022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147" name="Google Shape;4147;p61"/>
          <p:cNvSpPr/>
          <p:nvPr/>
        </p:nvSpPr>
        <p:spPr>
          <a:xfrm>
            <a:off x="22910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61"/>
          <p:cNvSpPr txBox="1"/>
          <p:nvPr/>
        </p:nvSpPr>
        <p:spPr>
          <a:xfrm>
            <a:off x="22983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49" name="Google Shape;4149;p61"/>
          <p:cNvSpPr/>
          <p:nvPr/>
        </p:nvSpPr>
        <p:spPr>
          <a:xfrm>
            <a:off x="30318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61"/>
          <p:cNvSpPr txBox="1"/>
          <p:nvPr/>
        </p:nvSpPr>
        <p:spPr>
          <a:xfrm>
            <a:off x="30391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1" name="Google Shape;4151;p61"/>
          <p:cNvSpPr/>
          <p:nvPr/>
        </p:nvSpPr>
        <p:spPr>
          <a:xfrm>
            <a:off x="37455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61"/>
          <p:cNvSpPr txBox="1"/>
          <p:nvPr/>
        </p:nvSpPr>
        <p:spPr>
          <a:xfrm>
            <a:off x="37528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3" name="Google Shape;4153;p61"/>
          <p:cNvSpPr/>
          <p:nvPr/>
        </p:nvSpPr>
        <p:spPr>
          <a:xfrm>
            <a:off x="44190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61"/>
          <p:cNvSpPr txBox="1"/>
          <p:nvPr/>
        </p:nvSpPr>
        <p:spPr>
          <a:xfrm>
            <a:off x="44262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5" name="Google Shape;4155;p61"/>
          <p:cNvSpPr/>
          <p:nvPr/>
        </p:nvSpPr>
        <p:spPr>
          <a:xfrm>
            <a:off x="5159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61"/>
          <p:cNvSpPr txBox="1"/>
          <p:nvPr/>
        </p:nvSpPr>
        <p:spPr>
          <a:xfrm>
            <a:off x="5167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7" name="Google Shape;4157;p61"/>
          <p:cNvSpPr/>
          <p:nvPr/>
        </p:nvSpPr>
        <p:spPr>
          <a:xfrm>
            <a:off x="58501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61"/>
          <p:cNvSpPr txBox="1"/>
          <p:nvPr/>
        </p:nvSpPr>
        <p:spPr>
          <a:xfrm>
            <a:off x="58574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9" name="Google Shape;4159;p61"/>
          <p:cNvSpPr/>
          <p:nvPr/>
        </p:nvSpPr>
        <p:spPr>
          <a:xfrm>
            <a:off x="6563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61"/>
          <p:cNvSpPr txBox="1"/>
          <p:nvPr/>
        </p:nvSpPr>
        <p:spPr>
          <a:xfrm>
            <a:off x="6571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61" name="Google Shape;4161;p61"/>
          <p:cNvSpPr/>
          <p:nvPr/>
        </p:nvSpPr>
        <p:spPr>
          <a:xfrm>
            <a:off x="72373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61"/>
          <p:cNvSpPr txBox="1"/>
          <p:nvPr/>
        </p:nvSpPr>
        <p:spPr>
          <a:xfrm>
            <a:off x="72445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63" name="Google Shape;4163;p61"/>
          <p:cNvSpPr/>
          <p:nvPr/>
        </p:nvSpPr>
        <p:spPr>
          <a:xfrm>
            <a:off x="79781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61"/>
          <p:cNvSpPr txBox="1"/>
          <p:nvPr/>
        </p:nvSpPr>
        <p:spPr>
          <a:xfrm>
            <a:off x="79854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8"/>
        <p:cNvGrpSpPr/>
        <p:nvPr/>
      </p:nvGrpSpPr>
      <p:grpSpPr>
        <a:xfrm>
          <a:off x="0" y="0"/>
          <a:ext cx="0" cy="0"/>
          <a:chOff x="0" y="0"/>
          <a:chExt cx="0" cy="0"/>
        </a:xfrm>
      </p:grpSpPr>
      <p:cxnSp>
        <p:nvCxnSpPr>
          <p:cNvPr id="4169" name="Google Shape;4169;p62"/>
          <p:cNvCxnSpPr>
            <a:stCxn id="4170" idx="0"/>
            <a:endCxn id="4171" idx="4"/>
          </p:cNvCxnSpPr>
          <p:nvPr/>
        </p:nvCxnSpPr>
        <p:spPr>
          <a:xfrm rot="10800000" flipH="1">
            <a:off x="17488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70" name="Google Shape;4170;p62"/>
          <p:cNvSpPr/>
          <p:nvPr/>
        </p:nvSpPr>
        <p:spPr>
          <a:xfrm>
            <a:off x="15930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62"/>
          <p:cNvSpPr/>
          <p:nvPr/>
        </p:nvSpPr>
        <p:spPr>
          <a:xfrm>
            <a:off x="22851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62"/>
          <p:cNvSpPr txBox="1"/>
          <p:nvPr/>
        </p:nvSpPr>
        <p:spPr>
          <a:xfrm>
            <a:off x="1464725" y="4001768"/>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171" name="Google Shape;4171;p62"/>
          <p:cNvSpPr/>
          <p:nvPr/>
        </p:nvSpPr>
        <p:spPr>
          <a:xfrm>
            <a:off x="16002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74" name="Google Shape;4174;p62"/>
          <p:cNvCxnSpPr>
            <a:stCxn id="4172" idx="0"/>
          </p:cNvCxnSpPr>
          <p:nvPr/>
        </p:nvCxnSpPr>
        <p:spPr>
          <a:xfrm rot="10800000" flipH="1">
            <a:off x="2440950" y="3294702"/>
            <a:ext cx="14400" cy="486900"/>
          </a:xfrm>
          <a:prstGeom prst="straightConnector1">
            <a:avLst/>
          </a:prstGeom>
          <a:noFill/>
          <a:ln w="9525" cap="flat" cmpd="sng">
            <a:solidFill>
              <a:srgbClr val="3D85C6"/>
            </a:solidFill>
            <a:prstDash val="solid"/>
            <a:round/>
            <a:headEnd type="none" w="med" len="med"/>
            <a:tailEnd type="triangle" w="med" len="med"/>
          </a:ln>
        </p:spPr>
      </p:cxnSp>
      <p:sp>
        <p:nvSpPr>
          <p:cNvPr id="4175" name="Google Shape;4175;p62"/>
          <p:cNvSpPr/>
          <p:nvPr/>
        </p:nvSpPr>
        <p:spPr>
          <a:xfrm>
            <a:off x="22931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76" name="Google Shape;4176;p62"/>
          <p:cNvCxnSpPr>
            <a:stCxn id="4171" idx="6"/>
            <a:endCxn id="4175" idx="2"/>
          </p:cNvCxnSpPr>
          <p:nvPr/>
        </p:nvCxnSpPr>
        <p:spPr>
          <a:xfrm>
            <a:off x="19119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77" name="Google Shape;4177;p62"/>
          <p:cNvCxnSpPr>
            <a:stCxn id="4175" idx="6"/>
            <a:endCxn id="4178" idx="2"/>
          </p:cNvCxnSpPr>
          <p:nvPr/>
        </p:nvCxnSpPr>
        <p:spPr>
          <a:xfrm>
            <a:off x="2604838" y="31345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179" name="Google Shape;4179;p62"/>
          <p:cNvCxnSpPr>
            <a:stCxn id="4180" idx="0"/>
            <a:endCxn id="4178" idx="4"/>
          </p:cNvCxnSpPr>
          <p:nvPr/>
        </p:nvCxnSpPr>
        <p:spPr>
          <a:xfrm rot="10800000" flipH="1">
            <a:off x="31712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0" name="Google Shape;4180;p62"/>
          <p:cNvSpPr/>
          <p:nvPr/>
        </p:nvSpPr>
        <p:spPr>
          <a:xfrm>
            <a:off x="30153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62"/>
          <p:cNvSpPr/>
          <p:nvPr/>
        </p:nvSpPr>
        <p:spPr>
          <a:xfrm>
            <a:off x="370745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62"/>
          <p:cNvSpPr/>
          <p:nvPr/>
        </p:nvSpPr>
        <p:spPr>
          <a:xfrm>
            <a:off x="30226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82" name="Google Shape;4182;p62"/>
          <p:cNvCxnSpPr>
            <a:stCxn id="4181" idx="0"/>
            <a:endCxn id="4183" idx="4"/>
          </p:cNvCxnSpPr>
          <p:nvPr/>
        </p:nvCxnSpPr>
        <p:spPr>
          <a:xfrm rot="10800000" flipH="1">
            <a:off x="386330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83" name="Google Shape;4183;p62"/>
          <p:cNvSpPr/>
          <p:nvPr/>
        </p:nvSpPr>
        <p:spPr>
          <a:xfrm>
            <a:off x="37154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84" name="Google Shape;4184;p62"/>
          <p:cNvCxnSpPr>
            <a:stCxn id="4178" idx="6"/>
            <a:endCxn id="4183" idx="2"/>
          </p:cNvCxnSpPr>
          <p:nvPr/>
        </p:nvCxnSpPr>
        <p:spPr>
          <a:xfrm>
            <a:off x="333433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85" name="Google Shape;4185;p62"/>
          <p:cNvCxnSpPr>
            <a:stCxn id="4183" idx="6"/>
            <a:endCxn id="4186" idx="2"/>
          </p:cNvCxnSpPr>
          <p:nvPr/>
        </p:nvCxnSpPr>
        <p:spPr>
          <a:xfrm>
            <a:off x="40271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87" name="Google Shape;4187;p62"/>
          <p:cNvCxnSpPr>
            <a:stCxn id="4188" idx="0"/>
            <a:endCxn id="4186" idx="4"/>
          </p:cNvCxnSpPr>
          <p:nvPr/>
        </p:nvCxnSpPr>
        <p:spPr>
          <a:xfrm rot="10800000" flipH="1">
            <a:off x="45847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8" name="Google Shape;4188;p62"/>
          <p:cNvSpPr/>
          <p:nvPr/>
        </p:nvSpPr>
        <p:spPr>
          <a:xfrm>
            <a:off x="44289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62"/>
          <p:cNvSpPr/>
          <p:nvPr/>
        </p:nvSpPr>
        <p:spPr>
          <a:xfrm>
            <a:off x="51210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62"/>
          <p:cNvSpPr/>
          <p:nvPr/>
        </p:nvSpPr>
        <p:spPr>
          <a:xfrm>
            <a:off x="44361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90" name="Google Shape;4190;p62"/>
          <p:cNvCxnSpPr>
            <a:stCxn id="4189" idx="0"/>
            <a:endCxn id="4191" idx="4"/>
          </p:cNvCxnSpPr>
          <p:nvPr/>
        </p:nvCxnSpPr>
        <p:spPr>
          <a:xfrm rot="10800000" flipH="1">
            <a:off x="527685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91" name="Google Shape;4191;p62"/>
          <p:cNvSpPr/>
          <p:nvPr/>
        </p:nvSpPr>
        <p:spPr>
          <a:xfrm>
            <a:off x="51290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92" name="Google Shape;4192;p62"/>
          <p:cNvCxnSpPr>
            <a:stCxn id="4186" idx="6"/>
            <a:endCxn id="4191" idx="2"/>
          </p:cNvCxnSpPr>
          <p:nvPr/>
        </p:nvCxnSpPr>
        <p:spPr>
          <a:xfrm>
            <a:off x="47478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93" name="Google Shape;4193;p62"/>
          <p:cNvCxnSpPr>
            <a:stCxn id="4191" idx="6"/>
            <a:endCxn id="4194" idx="2"/>
          </p:cNvCxnSpPr>
          <p:nvPr/>
        </p:nvCxnSpPr>
        <p:spPr>
          <a:xfrm>
            <a:off x="54407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95" name="Google Shape;4195;p62"/>
          <p:cNvCxnSpPr>
            <a:stCxn id="4196" idx="0"/>
            <a:endCxn id="4194" idx="4"/>
          </p:cNvCxnSpPr>
          <p:nvPr/>
        </p:nvCxnSpPr>
        <p:spPr>
          <a:xfrm rot="10800000" flipH="1">
            <a:off x="59983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96" name="Google Shape;4196;p62"/>
          <p:cNvSpPr/>
          <p:nvPr/>
        </p:nvSpPr>
        <p:spPr>
          <a:xfrm>
            <a:off x="58424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62"/>
          <p:cNvSpPr/>
          <p:nvPr/>
        </p:nvSpPr>
        <p:spPr>
          <a:xfrm>
            <a:off x="58497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197" name="Google Shape;4197;p62"/>
          <p:cNvSpPr/>
          <p:nvPr/>
        </p:nvSpPr>
        <p:spPr>
          <a:xfrm>
            <a:off x="16072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198" name="Google Shape;4198;p62"/>
          <p:cNvSpPr/>
          <p:nvPr/>
        </p:nvSpPr>
        <p:spPr>
          <a:xfrm>
            <a:off x="23001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99" name="Google Shape;4199;p62"/>
          <p:cNvCxnSpPr>
            <a:stCxn id="4197" idx="6"/>
            <a:endCxn id="4198" idx="2"/>
          </p:cNvCxnSpPr>
          <p:nvPr/>
        </p:nvCxnSpPr>
        <p:spPr>
          <a:xfrm>
            <a:off x="19189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0" name="Google Shape;4200;p62"/>
          <p:cNvCxnSpPr>
            <a:stCxn id="4198" idx="6"/>
            <a:endCxn id="4201" idx="2"/>
          </p:cNvCxnSpPr>
          <p:nvPr/>
        </p:nvCxnSpPr>
        <p:spPr>
          <a:xfrm>
            <a:off x="2611838" y="2427413"/>
            <a:ext cx="417900" cy="0"/>
          </a:xfrm>
          <a:prstGeom prst="straightConnector1">
            <a:avLst/>
          </a:prstGeom>
          <a:noFill/>
          <a:ln w="9525" cap="flat" cmpd="sng">
            <a:solidFill>
              <a:srgbClr val="CC0000"/>
            </a:solidFill>
            <a:prstDash val="solid"/>
            <a:round/>
            <a:headEnd type="triangle" w="med" len="med"/>
            <a:tailEnd type="none" w="med" len="med"/>
          </a:ln>
        </p:spPr>
      </p:cxnSp>
      <p:sp>
        <p:nvSpPr>
          <p:cNvPr id="4201" name="Google Shape;4201;p62"/>
          <p:cNvSpPr/>
          <p:nvPr/>
        </p:nvSpPr>
        <p:spPr>
          <a:xfrm>
            <a:off x="30296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202" name="Google Shape;4202;p62"/>
          <p:cNvSpPr/>
          <p:nvPr/>
        </p:nvSpPr>
        <p:spPr>
          <a:xfrm>
            <a:off x="37224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03" name="Google Shape;4203;p62"/>
          <p:cNvCxnSpPr>
            <a:stCxn id="4201" idx="6"/>
            <a:endCxn id="4202" idx="2"/>
          </p:cNvCxnSpPr>
          <p:nvPr/>
        </p:nvCxnSpPr>
        <p:spPr>
          <a:xfrm>
            <a:off x="3341338" y="242741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204" name="Google Shape;4204;p62"/>
          <p:cNvCxnSpPr>
            <a:stCxn id="4202" idx="6"/>
            <a:endCxn id="4205" idx="2"/>
          </p:cNvCxnSpPr>
          <p:nvPr/>
        </p:nvCxnSpPr>
        <p:spPr>
          <a:xfrm>
            <a:off x="40341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5" name="Google Shape;4205;p62"/>
          <p:cNvSpPr/>
          <p:nvPr/>
        </p:nvSpPr>
        <p:spPr>
          <a:xfrm>
            <a:off x="44431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206" name="Google Shape;4206;p62"/>
          <p:cNvSpPr/>
          <p:nvPr/>
        </p:nvSpPr>
        <p:spPr>
          <a:xfrm>
            <a:off x="51360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07" name="Google Shape;4207;p62"/>
          <p:cNvCxnSpPr>
            <a:stCxn id="4205" idx="6"/>
            <a:endCxn id="4206" idx="2"/>
          </p:cNvCxnSpPr>
          <p:nvPr/>
        </p:nvCxnSpPr>
        <p:spPr>
          <a:xfrm>
            <a:off x="47548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8" name="Google Shape;4208;p62"/>
          <p:cNvCxnSpPr>
            <a:stCxn id="4206" idx="6"/>
            <a:endCxn id="4209" idx="2"/>
          </p:cNvCxnSpPr>
          <p:nvPr/>
        </p:nvCxnSpPr>
        <p:spPr>
          <a:xfrm>
            <a:off x="54477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9" name="Google Shape;4209;p62"/>
          <p:cNvSpPr/>
          <p:nvPr/>
        </p:nvSpPr>
        <p:spPr>
          <a:xfrm>
            <a:off x="58567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10" name="Google Shape;4210;p62"/>
          <p:cNvCxnSpPr>
            <a:stCxn id="4170" idx="0"/>
            <a:endCxn id="4197" idx="6"/>
          </p:cNvCxnSpPr>
          <p:nvPr/>
        </p:nvCxnSpPr>
        <p:spPr>
          <a:xfrm rot="-5400000">
            <a:off x="11568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1" name="Google Shape;4211;p62"/>
          <p:cNvCxnSpPr>
            <a:stCxn id="4172" idx="0"/>
            <a:endCxn id="4198" idx="6"/>
          </p:cNvCxnSpPr>
          <p:nvPr/>
        </p:nvCxnSpPr>
        <p:spPr>
          <a:xfrm rot="-5400000">
            <a:off x="18493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2" name="Google Shape;4212;p62"/>
          <p:cNvCxnSpPr>
            <a:stCxn id="4180" idx="0"/>
            <a:endCxn id="4201" idx="6"/>
          </p:cNvCxnSpPr>
          <p:nvPr/>
        </p:nvCxnSpPr>
        <p:spPr>
          <a:xfrm rot="-5400000">
            <a:off x="25791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3" name="Google Shape;4213;p62"/>
          <p:cNvCxnSpPr>
            <a:stCxn id="4181" idx="0"/>
            <a:endCxn id="4202" idx="6"/>
          </p:cNvCxnSpPr>
          <p:nvPr/>
        </p:nvCxnSpPr>
        <p:spPr>
          <a:xfrm rot="-5400000">
            <a:off x="327170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4" name="Google Shape;4214;p62"/>
          <p:cNvCxnSpPr>
            <a:stCxn id="4188" idx="0"/>
            <a:endCxn id="4205" idx="6"/>
          </p:cNvCxnSpPr>
          <p:nvPr/>
        </p:nvCxnSpPr>
        <p:spPr>
          <a:xfrm rot="-5400000">
            <a:off x="39927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5" name="Google Shape;4215;p62"/>
          <p:cNvCxnSpPr>
            <a:stCxn id="4196" idx="0"/>
            <a:endCxn id="4209" idx="6"/>
          </p:cNvCxnSpPr>
          <p:nvPr/>
        </p:nvCxnSpPr>
        <p:spPr>
          <a:xfrm rot="-5400000">
            <a:off x="54062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6" name="Google Shape;4216;p62"/>
          <p:cNvCxnSpPr>
            <a:stCxn id="4189" idx="0"/>
            <a:endCxn id="4206" idx="6"/>
          </p:cNvCxnSpPr>
          <p:nvPr/>
        </p:nvCxnSpPr>
        <p:spPr>
          <a:xfrm rot="-5400000">
            <a:off x="46852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17" name="Google Shape;4217;p62"/>
          <p:cNvPicPr preferRelativeResize="0"/>
          <p:nvPr/>
        </p:nvPicPr>
        <p:blipFill>
          <a:blip r:embed="rId1"/>
          <a:stretch>
            <a:fillRect/>
          </a:stretch>
        </p:blipFill>
        <p:spPr>
          <a:xfrm>
            <a:off x="1675578" y="3041488"/>
            <a:ext cx="141709" cy="196950"/>
          </a:xfrm>
          <a:prstGeom prst="rect">
            <a:avLst/>
          </a:prstGeom>
          <a:noFill/>
          <a:ln>
            <a:noFill/>
          </a:ln>
        </p:spPr>
      </p:pic>
      <p:pic>
        <p:nvPicPr>
          <p:cNvPr id="4218" name="Google Shape;4218;p62"/>
          <p:cNvPicPr preferRelativeResize="0"/>
          <p:nvPr/>
        </p:nvPicPr>
        <p:blipFill>
          <a:blip r:embed="rId1"/>
          <a:stretch>
            <a:fillRect/>
          </a:stretch>
        </p:blipFill>
        <p:spPr>
          <a:xfrm>
            <a:off x="2378053" y="3036913"/>
            <a:ext cx="141709" cy="196950"/>
          </a:xfrm>
          <a:prstGeom prst="rect">
            <a:avLst/>
          </a:prstGeom>
          <a:noFill/>
          <a:ln>
            <a:noFill/>
          </a:ln>
        </p:spPr>
      </p:pic>
      <p:pic>
        <p:nvPicPr>
          <p:cNvPr id="4219" name="Google Shape;4219;p62"/>
          <p:cNvPicPr preferRelativeResize="0"/>
          <p:nvPr/>
        </p:nvPicPr>
        <p:blipFill>
          <a:blip r:embed="rId1"/>
          <a:stretch>
            <a:fillRect/>
          </a:stretch>
        </p:blipFill>
        <p:spPr>
          <a:xfrm>
            <a:off x="3107678" y="3039763"/>
            <a:ext cx="141709" cy="196950"/>
          </a:xfrm>
          <a:prstGeom prst="rect">
            <a:avLst/>
          </a:prstGeom>
          <a:noFill/>
          <a:ln>
            <a:noFill/>
          </a:ln>
        </p:spPr>
      </p:pic>
      <p:pic>
        <p:nvPicPr>
          <p:cNvPr id="4220" name="Google Shape;4220;p62"/>
          <p:cNvPicPr preferRelativeResize="0"/>
          <p:nvPr/>
        </p:nvPicPr>
        <p:blipFill>
          <a:blip r:embed="rId1"/>
          <a:stretch>
            <a:fillRect/>
          </a:stretch>
        </p:blipFill>
        <p:spPr>
          <a:xfrm>
            <a:off x="3800403" y="3039763"/>
            <a:ext cx="141709" cy="196950"/>
          </a:xfrm>
          <a:prstGeom prst="rect">
            <a:avLst/>
          </a:prstGeom>
          <a:noFill/>
          <a:ln>
            <a:noFill/>
          </a:ln>
        </p:spPr>
      </p:pic>
      <p:pic>
        <p:nvPicPr>
          <p:cNvPr id="4221" name="Google Shape;4221;p62"/>
          <p:cNvPicPr preferRelativeResize="0"/>
          <p:nvPr/>
        </p:nvPicPr>
        <p:blipFill>
          <a:blip r:embed="rId1"/>
          <a:stretch>
            <a:fillRect/>
          </a:stretch>
        </p:blipFill>
        <p:spPr>
          <a:xfrm>
            <a:off x="4521128" y="3039838"/>
            <a:ext cx="141709" cy="196950"/>
          </a:xfrm>
          <a:prstGeom prst="rect">
            <a:avLst/>
          </a:prstGeom>
          <a:noFill/>
          <a:ln>
            <a:noFill/>
          </a:ln>
        </p:spPr>
      </p:pic>
      <p:pic>
        <p:nvPicPr>
          <p:cNvPr id="4222" name="Google Shape;4222;p62"/>
          <p:cNvPicPr preferRelativeResize="0"/>
          <p:nvPr/>
        </p:nvPicPr>
        <p:blipFill>
          <a:blip r:embed="rId1"/>
          <a:stretch>
            <a:fillRect/>
          </a:stretch>
        </p:blipFill>
        <p:spPr>
          <a:xfrm>
            <a:off x="5213953" y="3039763"/>
            <a:ext cx="141709" cy="196950"/>
          </a:xfrm>
          <a:prstGeom prst="rect">
            <a:avLst/>
          </a:prstGeom>
          <a:noFill/>
          <a:ln>
            <a:noFill/>
          </a:ln>
        </p:spPr>
      </p:pic>
      <p:pic>
        <p:nvPicPr>
          <p:cNvPr id="4223" name="Google Shape;4223;p62"/>
          <p:cNvPicPr preferRelativeResize="0"/>
          <p:nvPr/>
        </p:nvPicPr>
        <p:blipFill>
          <a:blip r:embed="rId1"/>
          <a:stretch>
            <a:fillRect/>
          </a:stretch>
        </p:blipFill>
        <p:spPr>
          <a:xfrm>
            <a:off x="5934703" y="3036088"/>
            <a:ext cx="141709" cy="196950"/>
          </a:xfrm>
          <a:prstGeom prst="rect">
            <a:avLst/>
          </a:prstGeom>
          <a:noFill/>
          <a:ln>
            <a:noFill/>
          </a:ln>
        </p:spPr>
      </p:pic>
      <p:pic>
        <p:nvPicPr>
          <p:cNvPr id="4224" name="Google Shape;4224;p62"/>
          <p:cNvPicPr preferRelativeResize="0"/>
          <p:nvPr/>
        </p:nvPicPr>
        <p:blipFill>
          <a:blip r:embed="rId2"/>
          <a:stretch>
            <a:fillRect/>
          </a:stretch>
        </p:blipFill>
        <p:spPr>
          <a:xfrm>
            <a:off x="2372587" y="2328938"/>
            <a:ext cx="166650" cy="196950"/>
          </a:xfrm>
          <a:prstGeom prst="rect">
            <a:avLst/>
          </a:prstGeom>
          <a:noFill/>
          <a:ln>
            <a:noFill/>
          </a:ln>
        </p:spPr>
      </p:pic>
      <p:pic>
        <p:nvPicPr>
          <p:cNvPr id="4225" name="Google Shape;4225;p62"/>
          <p:cNvPicPr preferRelativeResize="0"/>
          <p:nvPr/>
        </p:nvPicPr>
        <p:blipFill>
          <a:blip r:embed="rId2"/>
          <a:stretch>
            <a:fillRect/>
          </a:stretch>
        </p:blipFill>
        <p:spPr>
          <a:xfrm>
            <a:off x="1679737" y="2328938"/>
            <a:ext cx="166650" cy="196950"/>
          </a:xfrm>
          <a:prstGeom prst="rect">
            <a:avLst/>
          </a:prstGeom>
          <a:noFill/>
          <a:ln>
            <a:noFill/>
          </a:ln>
        </p:spPr>
      </p:pic>
      <p:pic>
        <p:nvPicPr>
          <p:cNvPr id="4226" name="Google Shape;4226;p62"/>
          <p:cNvPicPr preferRelativeResize="0"/>
          <p:nvPr/>
        </p:nvPicPr>
        <p:blipFill>
          <a:blip r:embed="rId2"/>
          <a:stretch>
            <a:fillRect/>
          </a:stretch>
        </p:blipFill>
        <p:spPr>
          <a:xfrm>
            <a:off x="3102212" y="2328938"/>
            <a:ext cx="166650" cy="196950"/>
          </a:xfrm>
          <a:prstGeom prst="rect">
            <a:avLst/>
          </a:prstGeom>
          <a:noFill/>
          <a:ln>
            <a:noFill/>
          </a:ln>
        </p:spPr>
      </p:pic>
      <p:pic>
        <p:nvPicPr>
          <p:cNvPr id="4227" name="Google Shape;4227;p62"/>
          <p:cNvPicPr preferRelativeResize="0"/>
          <p:nvPr/>
        </p:nvPicPr>
        <p:blipFill>
          <a:blip r:embed="rId2"/>
          <a:stretch>
            <a:fillRect/>
          </a:stretch>
        </p:blipFill>
        <p:spPr>
          <a:xfrm>
            <a:off x="3794937" y="2328938"/>
            <a:ext cx="166650" cy="196950"/>
          </a:xfrm>
          <a:prstGeom prst="rect">
            <a:avLst/>
          </a:prstGeom>
          <a:noFill/>
          <a:ln>
            <a:noFill/>
          </a:ln>
        </p:spPr>
      </p:pic>
      <p:pic>
        <p:nvPicPr>
          <p:cNvPr id="4228" name="Google Shape;4228;p62"/>
          <p:cNvPicPr preferRelativeResize="0"/>
          <p:nvPr/>
        </p:nvPicPr>
        <p:blipFill>
          <a:blip r:embed="rId2"/>
          <a:stretch>
            <a:fillRect/>
          </a:stretch>
        </p:blipFill>
        <p:spPr>
          <a:xfrm>
            <a:off x="4515662" y="2328938"/>
            <a:ext cx="166650" cy="196950"/>
          </a:xfrm>
          <a:prstGeom prst="rect">
            <a:avLst/>
          </a:prstGeom>
          <a:noFill/>
          <a:ln>
            <a:noFill/>
          </a:ln>
        </p:spPr>
      </p:pic>
      <p:pic>
        <p:nvPicPr>
          <p:cNvPr id="4229" name="Google Shape;4229;p62"/>
          <p:cNvPicPr preferRelativeResize="0"/>
          <p:nvPr/>
        </p:nvPicPr>
        <p:blipFill>
          <a:blip r:embed="rId2"/>
          <a:stretch>
            <a:fillRect/>
          </a:stretch>
        </p:blipFill>
        <p:spPr>
          <a:xfrm>
            <a:off x="5208487" y="2328938"/>
            <a:ext cx="166650" cy="196950"/>
          </a:xfrm>
          <a:prstGeom prst="rect">
            <a:avLst/>
          </a:prstGeom>
          <a:noFill/>
          <a:ln>
            <a:noFill/>
          </a:ln>
        </p:spPr>
      </p:pic>
      <p:pic>
        <p:nvPicPr>
          <p:cNvPr id="4230" name="Google Shape;4230;p62"/>
          <p:cNvPicPr preferRelativeResize="0"/>
          <p:nvPr/>
        </p:nvPicPr>
        <p:blipFill>
          <a:blip r:embed="rId2"/>
          <a:stretch>
            <a:fillRect/>
          </a:stretch>
        </p:blipFill>
        <p:spPr>
          <a:xfrm>
            <a:off x="5929237" y="2328938"/>
            <a:ext cx="166650" cy="196950"/>
          </a:xfrm>
          <a:prstGeom prst="rect">
            <a:avLst/>
          </a:prstGeom>
          <a:noFill/>
          <a:ln>
            <a:noFill/>
          </a:ln>
        </p:spPr>
      </p:pic>
      <p:sp>
        <p:nvSpPr>
          <p:cNvPr id="4231" name="Google Shape;4231;p62"/>
          <p:cNvSpPr/>
          <p:nvPr/>
        </p:nvSpPr>
        <p:spPr>
          <a:xfrm>
            <a:off x="16109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2" name="Google Shape;4232;p62"/>
          <p:cNvSpPr/>
          <p:nvPr/>
        </p:nvSpPr>
        <p:spPr>
          <a:xfrm>
            <a:off x="23037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3" name="Google Shape;4233;p62"/>
          <p:cNvSpPr/>
          <p:nvPr/>
        </p:nvSpPr>
        <p:spPr>
          <a:xfrm>
            <a:off x="30332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4" name="Google Shape;4234;p62"/>
          <p:cNvSpPr/>
          <p:nvPr/>
        </p:nvSpPr>
        <p:spPr>
          <a:xfrm>
            <a:off x="37261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5" name="Google Shape;4235;p62"/>
          <p:cNvSpPr/>
          <p:nvPr/>
        </p:nvSpPr>
        <p:spPr>
          <a:xfrm>
            <a:off x="44468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6" name="Google Shape;4236;p62"/>
          <p:cNvSpPr/>
          <p:nvPr/>
        </p:nvSpPr>
        <p:spPr>
          <a:xfrm>
            <a:off x="51396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7" name="Google Shape;4237;p62"/>
          <p:cNvSpPr/>
          <p:nvPr/>
        </p:nvSpPr>
        <p:spPr>
          <a:xfrm>
            <a:off x="58603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238" name="Google Shape;4238;p62"/>
          <p:cNvCxnSpPr>
            <a:stCxn id="4171" idx="0"/>
            <a:endCxn id="4231" idx="2"/>
          </p:cNvCxnSpPr>
          <p:nvPr/>
        </p:nvCxnSpPr>
        <p:spPr>
          <a:xfrm rot="5400000" flipH="1">
            <a:off x="106103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39" name="Google Shape;4239;p62"/>
          <p:cNvCxnSpPr>
            <a:stCxn id="4175" idx="0"/>
            <a:endCxn id="4232" idx="2"/>
          </p:cNvCxnSpPr>
          <p:nvPr/>
        </p:nvCxnSpPr>
        <p:spPr>
          <a:xfrm rot="5400000" flipH="1">
            <a:off x="175388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0" name="Google Shape;4240;p62"/>
          <p:cNvCxnSpPr>
            <a:stCxn id="4178" idx="0"/>
            <a:endCxn id="4233" idx="2"/>
          </p:cNvCxnSpPr>
          <p:nvPr/>
        </p:nvCxnSpPr>
        <p:spPr>
          <a:xfrm rot="5400000" flipH="1">
            <a:off x="248338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41" name="Google Shape;4241;p62"/>
          <p:cNvCxnSpPr>
            <a:stCxn id="4183" idx="0"/>
            <a:endCxn id="4234" idx="2"/>
          </p:cNvCxnSpPr>
          <p:nvPr/>
        </p:nvCxnSpPr>
        <p:spPr>
          <a:xfrm rot="5400000" flipH="1">
            <a:off x="317623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2" name="Google Shape;4242;p62"/>
          <p:cNvCxnSpPr>
            <a:stCxn id="4197" idx="0"/>
            <a:endCxn id="4231" idx="4"/>
          </p:cNvCxnSpPr>
          <p:nvPr/>
        </p:nvCxnSpPr>
        <p:spPr>
          <a:xfrm rot="10800000" flipH="1">
            <a:off x="17631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3" name="Google Shape;4243;p62"/>
          <p:cNvCxnSpPr>
            <a:stCxn id="4198" idx="0"/>
            <a:endCxn id="4232" idx="4"/>
          </p:cNvCxnSpPr>
          <p:nvPr/>
        </p:nvCxnSpPr>
        <p:spPr>
          <a:xfrm rot="10800000" flipH="1">
            <a:off x="24559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4" name="Google Shape;4244;p62"/>
          <p:cNvCxnSpPr>
            <a:stCxn id="4201" idx="0"/>
            <a:endCxn id="4233" idx="4"/>
          </p:cNvCxnSpPr>
          <p:nvPr/>
        </p:nvCxnSpPr>
        <p:spPr>
          <a:xfrm rot="10800000" flipH="1">
            <a:off x="31854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5" name="Google Shape;4245;p62"/>
          <p:cNvCxnSpPr>
            <a:stCxn id="4202" idx="0"/>
            <a:endCxn id="4234" idx="4"/>
          </p:cNvCxnSpPr>
          <p:nvPr/>
        </p:nvCxnSpPr>
        <p:spPr>
          <a:xfrm rot="10800000" flipH="1">
            <a:off x="38783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6" name="Google Shape;4246;p62"/>
          <p:cNvCxnSpPr>
            <a:stCxn id="4205" idx="0"/>
            <a:endCxn id="4235" idx="4"/>
          </p:cNvCxnSpPr>
          <p:nvPr/>
        </p:nvCxnSpPr>
        <p:spPr>
          <a:xfrm rot="10800000" flipH="1">
            <a:off x="45990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7" name="Google Shape;4247;p62"/>
          <p:cNvCxnSpPr>
            <a:stCxn id="4206" idx="0"/>
            <a:endCxn id="4236" idx="4"/>
          </p:cNvCxnSpPr>
          <p:nvPr/>
        </p:nvCxnSpPr>
        <p:spPr>
          <a:xfrm rot="10800000" flipH="1">
            <a:off x="52918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8" name="Google Shape;4248;p62"/>
          <p:cNvCxnSpPr>
            <a:stCxn id="4209" idx="0"/>
            <a:endCxn id="4237" idx="4"/>
          </p:cNvCxnSpPr>
          <p:nvPr/>
        </p:nvCxnSpPr>
        <p:spPr>
          <a:xfrm rot="10800000" flipH="1">
            <a:off x="60125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9" name="Google Shape;4249;p62"/>
          <p:cNvCxnSpPr>
            <a:stCxn id="4231" idx="0"/>
            <a:endCxn id="4250" idx="4"/>
          </p:cNvCxnSpPr>
          <p:nvPr/>
        </p:nvCxnSpPr>
        <p:spPr>
          <a:xfrm rot="10800000" flipH="1">
            <a:off x="1766750" y="90586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251" name="Google Shape;4251;p62"/>
          <p:cNvCxnSpPr>
            <a:stCxn id="4232" idx="0"/>
            <a:endCxn id="4250" idx="4"/>
          </p:cNvCxnSpPr>
          <p:nvPr/>
        </p:nvCxnSpPr>
        <p:spPr>
          <a:xfrm rot="10800000" flipH="1">
            <a:off x="2459600" y="90586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252" name="Google Shape;4252;p62"/>
          <p:cNvCxnSpPr>
            <a:stCxn id="4233" idx="0"/>
            <a:endCxn id="4250" idx="4"/>
          </p:cNvCxnSpPr>
          <p:nvPr/>
        </p:nvCxnSpPr>
        <p:spPr>
          <a:xfrm rot="10800000" flipH="1">
            <a:off x="3189100" y="90586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253" name="Google Shape;4253;p62"/>
          <p:cNvCxnSpPr>
            <a:stCxn id="4234" idx="0"/>
            <a:endCxn id="4250" idx="4"/>
          </p:cNvCxnSpPr>
          <p:nvPr/>
        </p:nvCxnSpPr>
        <p:spPr>
          <a:xfrm rot="10800000" flipH="1">
            <a:off x="388195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4" name="Google Shape;4254;p62"/>
          <p:cNvCxnSpPr>
            <a:stCxn id="4235" idx="0"/>
            <a:endCxn id="4250" idx="4"/>
          </p:cNvCxnSpPr>
          <p:nvPr/>
        </p:nvCxnSpPr>
        <p:spPr>
          <a:xfrm rot="10800000" flipH="1">
            <a:off x="460265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5" name="Google Shape;4255;p62"/>
          <p:cNvCxnSpPr>
            <a:stCxn id="4236" idx="0"/>
            <a:endCxn id="4250" idx="4"/>
          </p:cNvCxnSpPr>
          <p:nvPr/>
        </p:nvCxnSpPr>
        <p:spPr>
          <a:xfrm rot="10800000">
            <a:off x="494900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6" name="Google Shape;4256;p62"/>
          <p:cNvCxnSpPr>
            <a:stCxn id="4237" idx="0"/>
            <a:endCxn id="4250" idx="4"/>
          </p:cNvCxnSpPr>
          <p:nvPr/>
        </p:nvCxnSpPr>
        <p:spPr>
          <a:xfrm rot="10800000">
            <a:off x="494910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7" name="Google Shape;4257;p62"/>
          <p:cNvCxnSpPr>
            <a:endCxn id="4235" idx="2"/>
          </p:cNvCxnSpPr>
          <p:nvPr/>
        </p:nvCxnSpPr>
        <p:spPr>
          <a:xfrm rot="5400000" flipH="1">
            <a:off x="3892400" y="2283913"/>
            <a:ext cx="1239600" cy="130800"/>
          </a:xfrm>
          <a:prstGeom prst="curvedConnector4">
            <a:avLst>
              <a:gd name="adj1" fmla="val 39104"/>
              <a:gd name="adj2" fmla="val 282053"/>
            </a:avLst>
          </a:prstGeom>
          <a:noFill/>
          <a:ln w="9525" cap="flat" cmpd="sng">
            <a:solidFill>
              <a:srgbClr val="3D85C6"/>
            </a:solidFill>
            <a:prstDash val="solid"/>
            <a:round/>
            <a:headEnd type="none" w="med" len="med"/>
            <a:tailEnd type="triangle" w="med" len="med"/>
          </a:ln>
        </p:spPr>
      </p:cxnSp>
      <p:cxnSp>
        <p:nvCxnSpPr>
          <p:cNvPr id="4258" name="Google Shape;4258;p62"/>
          <p:cNvCxnSpPr>
            <a:endCxn id="4236" idx="2"/>
          </p:cNvCxnSpPr>
          <p:nvPr/>
        </p:nvCxnSpPr>
        <p:spPr>
          <a:xfrm rot="5400000" flipH="1">
            <a:off x="4593200" y="2275963"/>
            <a:ext cx="1234800" cy="141900"/>
          </a:xfrm>
          <a:prstGeom prst="curvedConnector4">
            <a:avLst>
              <a:gd name="adj1" fmla="val 37637"/>
              <a:gd name="adj2" fmla="val 267812"/>
            </a:avLst>
          </a:prstGeom>
          <a:noFill/>
          <a:ln w="9525" cap="flat" cmpd="sng">
            <a:solidFill>
              <a:srgbClr val="3D85C6"/>
            </a:solidFill>
            <a:prstDash val="solid"/>
            <a:round/>
            <a:headEnd type="none" w="med" len="med"/>
            <a:tailEnd type="triangle" w="med" len="med"/>
          </a:ln>
        </p:spPr>
      </p:cxnSp>
      <p:cxnSp>
        <p:nvCxnSpPr>
          <p:cNvPr id="4259" name="Google Shape;4259;p62"/>
          <p:cNvCxnSpPr>
            <a:endCxn id="4237" idx="2"/>
          </p:cNvCxnSpPr>
          <p:nvPr/>
        </p:nvCxnSpPr>
        <p:spPr>
          <a:xfrm rot="5400000" flipH="1">
            <a:off x="5310300" y="2279563"/>
            <a:ext cx="1234800" cy="134700"/>
          </a:xfrm>
          <a:prstGeom prst="curvedConnector4">
            <a:avLst>
              <a:gd name="adj1" fmla="val 37637"/>
              <a:gd name="adj2" fmla="val 276782"/>
            </a:avLst>
          </a:prstGeom>
          <a:noFill/>
          <a:ln w="9525" cap="flat" cmpd="sng">
            <a:solidFill>
              <a:srgbClr val="3D85C6"/>
            </a:solidFill>
            <a:prstDash val="solid"/>
            <a:round/>
            <a:headEnd type="none" w="med" len="med"/>
            <a:tailEnd type="triangle" w="med" len="med"/>
          </a:ln>
        </p:spPr>
      </p:cxnSp>
      <p:sp>
        <p:nvSpPr>
          <p:cNvPr id="4250" name="Google Shape;4250;p62"/>
          <p:cNvSpPr/>
          <p:nvPr/>
        </p:nvSpPr>
        <p:spPr>
          <a:xfrm>
            <a:off x="4793150" y="58576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4260" name="Google Shape;4260;p62"/>
          <p:cNvPicPr preferRelativeResize="0"/>
          <p:nvPr/>
        </p:nvPicPr>
        <p:blipFill>
          <a:blip r:embed="rId3"/>
          <a:stretch>
            <a:fillRect/>
          </a:stretch>
        </p:blipFill>
        <p:spPr>
          <a:xfrm>
            <a:off x="3101375" y="1631038"/>
            <a:ext cx="166650" cy="196950"/>
          </a:xfrm>
          <a:prstGeom prst="rect">
            <a:avLst/>
          </a:prstGeom>
          <a:noFill/>
          <a:ln>
            <a:noFill/>
          </a:ln>
        </p:spPr>
      </p:pic>
      <p:pic>
        <p:nvPicPr>
          <p:cNvPr id="4261" name="Google Shape;4261;p62"/>
          <p:cNvPicPr preferRelativeResize="0"/>
          <p:nvPr/>
        </p:nvPicPr>
        <p:blipFill>
          <a:blip r:embed="rId3"/>
          <a:stretch>
            <a:fillRect/>
          </a:stretch>
        </p:blipFill>
        <p:spPr>
          <a:xfrm>
            <a:off x="3812550" y="1631038"/>
            <a:ext cx="166650" cy="196950"/>
          </a:xfrm>
          <a:prstGeom prst="rect">
            <a:avLst/>
          </a:prstGeom>
          <a:noFill/>
          <a:ln>
            <a:noFill/>
          </a:ln>
        </p:spPr>
      </p:pic>
      <p:pic>
        <p:nvPicPr>
          <p:cNvPr id="4262" name="Google Shape;4262;p62"/>
          <p:cNvPicPr preferRelativeResize="0"/>
          <p:nvPr/>
        </p:nvPicPr>
        <p:blipFill>
          <a:blip r:embed="rId3"/>
          <a:stretch>
            <a:fillRect/>
          </a:stretch>
        </p:blipFill>
        <p:spPr>
          <a:xfrm>
            <a:off x="4519325" y="1631038"/>
            <a:ext cx="166650" cy="196950"/>
          </a:xfrm>
          <a:prstGeom prst="rect">
            <a:avLst/>
          </a:prstGeom>
          <a:noFill/>
          <a:ln>
            <a:noFill/>
          </a:ln>
        </p:spPr>
      </p:pic>
      <p:pic>
        <p:nvPicPr>
          <p:cNvPr id="4263" name="Google Shape;4263;p62"/>
          <p:cNvPicPr preferRelativeResize="0"/>
          <p:nvPr/>
        </p:nvPicPr>
        <p:blipFill>
          <a:blip r:embed="rId3"/>
          <a:stretch>
            <a:fillRect/>
          </a:stretch>
        </p:blipFill>
        <p:spPr>
          <a:xfrm>
            <a:off x="5226100" y="1631038"/>
            <a:ext cx="166650" cy="196950"/>
          </a:xfrm>
          <a:prstGeom prst="rect">
            <a:avLst/>
          </a:prstGeom>
          <a:noFill/>
          <a:ln>
            <a:noFill/>
          </a:ln>
        </p:spPr>
      </p:pic>
      <p:pic>
        <p:nvPicPr>
          <p:cNvPr id="4264" name="Google Shape;4264;p62"/>
          <p:cNvPicPr preferRelativeResize="0"/>
          <p:nvPr/>
        </p:nvPicPr>
        <p:blipFill>
          <a:blip r:embed="rId3"/>
          <a:stretch>
            <a:fillRect/>
          </a:stretch>
        </p:blipFill>
        <p:spPr>
          <a:xfrm>
            <a:off x="5932875" y="1631038"/>
            <a:ext cx="166650" cy="196950"/>
          </a:xfrm>
          <a:prstGeom prst="rect">
            <a:avLst/>
          </a:prstGeom>
          <a:noFill/>
          <a:ln>
            <a:noFill/>
          </a:ln>
        </p:spPr>
      </p:pic>
      <p:pic>
        <p:nvPicPr>
          <p:cNvPr id="4265" name="Google Shape;4265;p62"/>
          <p:cNvPicPr preferRelativeResize="0"/>
          <p:nvPr/>
        </p:nvPicPr>
        <p:blipFill>
          <a:blip r:embed="rId3"/>
          <a:stretch>
            <a:fillRect/>
          </a:stretch>
        </p:blipFill>
        <p:spPr>
          <a:xfrm>
            <a:off x="2360537" y="1631038"/>
            <a:ext cx="166650" cy="196950"/>
          </a:xfrm>
          <a:prstGeom prst="rect">
            <a:avLst/>
          </a:prstGeom>
          <a:noFill/>
          <a:ln>
            <a:noFill/>
          </a:ln>
        </p:spPr>
      </p:pic>
      <p:pic>
        <p:nvPicPr>
          <p:cNvPr id="4266" name="Google Shape;4266;p62"/>
          <p:cNvPicPr preferRelativeResize="0"/>
          <p:nvPr/>
        </p:nvPicPr>
        <p:blipFill>
          <a:blip r:embed="rId3"/>
          <a:stretch>
            <a:fillRect/>
          </a:stretch>
        </p:blipFill>
        <p:spPr>
          <a:xfrm>
            <a:off x="1687825" y="1631038"/>
            <a:ext cx="166650" cy="196950"/>
          </a:xfrm>
          <a:prstGeom prst="rect">
            <a:avLst/>
          </a:prstGeom>
          <a:noFill/>
          <a:ln>
            <a:noFill/>
          </a:ln>
        </p:spPr>
      </p:pic>
      <p:cxnSp>
        <p:nvCxnSpPr>
          <p:cNvPr id="4267" name="Google Shape;4267;p62"/>
          <p:cNvCxnSpPr>
            <a:endCxn id="4268" idx="2"/>
          </p:cNvCxnSpPr>
          <p:nvPr/>
        </p:nvCxnSpPr>
        <p:spPr>
          <a:xfrm>
            <a:off x="61494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69" name="Google Shape;4269;p62"/>
          <p:cNvCxnSpPr>
            <a:stCxn id="4270" idx="0"/>
            <a:endCxn id="4268" idx="4"/>
          </p:cNvCxnSpPr>
          <p:nvPr/>
        </p:nvCxnSpPr>
        <p:spPr>
          <a:xfrm rot="10800000" flipH="1">
            <a:off x="67069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0" name="Google Shape;4270;p62"/>
          <p:cNvSpPr/>
          <p:nvPr/>
        </p:nvSpPr>
        <p:spPr>
          <a:xfrm>
            <a:off x="65511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62"/>
          <p:cNvSpPr/>
          <p:nvPr/>
        </p:nvSpPr>
        <p:spPr>
          <a:xfrm>
            <a:off x="7243200"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62"/>
          <p:cNvSpPr/>
          <p:nvPr/>
        </p:nvSpPr>
        <p:spPr>
          <a:xfrm>
            <a:off x="65583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72" name="Google Shape;4272;p62"/>
          <p:cNvCxnSpPr>
            <a:stCxn id="4271" idx="0"/>
            <a:endCxn id="4273" idx="4"/>
          </p:cNvCxnSpPr>
          <p:nvPr/>
        </p:nvCxnSpPr>
        <p:spPr>
          <a:xfrm rot="10800000" flipH="1">
            <a:off x="7399050" y="3294701"/>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273" name="Google Shape;4273;p62"/>
          <p:cNvSpPr/>
          <p:nvPr/>
        </p:nvSpPr>
        <p:spPr>
          <a:xfrm>
            <a:off x="72512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74" name="Google Shape;4274;p62"/>
          <p:cNvCxnSpPr>
            <a:stCxn id="4268" idx="6"/>
            <a:endCxn id="4273" idx="2"/>
          </p:cNvCxnSpPr>
          <p:nvPr/>
        </p:nvCxnSpPr>
        <p:spPr>
          <a:xfrm>
            <a:off x="68700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275" name="Google Shape;4275;p62"/>
          <p:cNvCxnSpPr>
            <a:stCxn id="4273" idx="6"/>
            <a:endCxn id="4276" idx="2"/>
          </p:cNvCxnSpPr>
          <p:nvPr/>
        </p:nvCxnSpPr>
        <p:spPr>
          <a:xfrm>
            <a:off x="75629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77" name="Google Shape;4277;p62"/>
          <p:cNvCxnSpPr>
            <a:stCxn id="4278" idx="0"/>
            <a:endCxn id="4276" idx="4"/>
          </p:cNvCxnSpPr>
          <p:nvPr/>
        </p:nvCxnSpPr>
        <p:spPr>
          <a:xfrm rot="10800000" flipH="1">
            <a:off x="81205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8" name="Google Shape;4278;p62"/>
          <p:cNvSpPr/>
          <p:nvPr/>
        </p:nvSpPr>
        <p:spPr>
          <a:xfrm>
            <a:off x="79646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62"/>
          <p:cNvSpPr/>
          <p:nvPr/>
        </p:nvSpPr>
        <p:spPr>
          <a:xfrm>
            <a:off x="79719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79" name="Google Shape;4279;p62"/>
          <p:cNvCxnSpPr>
            <a:endCxn id="4280" idx="2"/>
          </p:cNvCxnSpPr>
          <p:nvPr/>
        </p:nvCxnSpPr>
        <p:spPr>
          <a:xfrm>
            <a:off x="61564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0" name="Google Shape;4280;p62"/>
          <p:cNvSpPr/>
          <p:nvPr/>
        </p:nvSpPr>
        <p:spPr>
          <a:xfrm>
            <a:off x="65653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281" name="Google Shape;4281;p62"/>
          <p:cNvSpPr/>
          <p:nvPr/>
        </p:nvSpPr>
        <p:spPr>
          <a:xfrm>
            <a:off x="72582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82" name="Google Shape;4282;p62"/>
          <p:cNvCxnSpPr>
            <a:stCxn id="4280" idx="6"/>
            <a:endCxn id="4281" idx="2"/>
          </p:cNvCxnSpPr>
          <p:nvPr/>
        </p:nvCxnSpPr>
        <p:spPr>
          <a:xfrm>
            <a:off x="68770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83" name="Google Shape;4283;p62"/>
          <p:cNvCxnSpPr>
            <a:stCxn id="4281" idx="6"/>
            <a:endCxn id="4284" idx="2"/>
          </p:cNvCxnSpPr>
          <p:nvPr/>
        </p:nvCxnSpPr>
        <p:spPr>
          <a:xfrm>
            <a:off x="75699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4" name="Google Shape;4284;p62"/>
          <p:cNvSpPr/>
          <p:nvPr/>
        </p:nvSpPr>
        <p:spPr>
          <a:xfrm>
            <a:off x="79789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85" name="Google Shape;4285;p62"/>
          <p:cNvCxnSpPr>
            <a:stCxn id="4270" idx="0"/>
            <a:endCxn id="4280" idx="6"/>
          </p:cNvCxnSpPr>
          <p:nvPr/>
        </p:nvCxnSpPr>
        <p:spPr>
          <a:xfrm rot="-5400000">
            <a:off x="61149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6" name="Google Shape;4286;p62"/>
          <p:cNvCxnSpPr>
            <a:stCxn id="4278" idx="0"/>
            <a:endCxn id="4284" idx="6"/>
          </p:cNvCxnSpPr>
          <p:nvPr/>
        </p:nvCxnSpPr>
        <p:spPr>
          <a:xfrm rot="-5400000">
            <a:off x="75284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7" name="Google Shape;4287;p62"/>
          <p:cNvCxnSpPr>
            <a:stCxn id="4271" idx="0"/>
            <a:endCxn id="4281" idx="6"/>
          </p:cNvCxnSpPr>
          <p:nvPr/>
        </p:nvCxnSpPr>
        <p:spPr>
          <a:xfrm rot="-5400000">
            <a:off x="6807450" y="3019001"/>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88" name="Google Shape;4288;p62"/>
          <p:cNvPicPr preferRelativeResize="0"/>
          <p:nvPr/>
        </p:nvPicPr>
        <p:blipFill>
          <a:blip r:embed="rId1"/>
          <a:stretch>
            <a:fillRect/>
          </a:stretch>
        </p:blipFill>
        <p:spPr>
          <a:xfrm>
            <a:off x="6643328" y="3039838"/>
            <a:ext cx="141709" cy="196950"/>
          </a:xfrm>
          <a:prstGeom prst="rect">
            <a:avLst/>
          </a:prstGeom>
          <a:noFill/>
          <a:ln>
            <a:noFill/>
          </a:ln>
        </p:spPr>
      </p:pic>
      <p:pic>
        <p:nvPicPr>
          <p:cNvPr id="4289" name="Google Shape;4289;p62"/>
          <p:cNvPicPr preferRelativeResize="0"/>
          <p:nvPr/>
        </p:nvPicPr>
        <p:blipFill>
          <a:blip r:embed="rId1"/>
          <a:stretch>
            <a:fillRect/>
          </a:stretch>
        </p:blipFill>
        <p:spPr>
          <a:xfrm>
            <a:off x="7336153" y="3039763"/>
            <a:ext cx="141709" cy="196950"/>
          </a:xfrm>
          <a:prstGeom prst="rect">
            <a:avLst/>
          </a:prstGeom>
          <a:noFill/>
          <a:ln>
            <a:noFill/>
          </a:ln>
        </p:spPr>
      </p:pic>
      <p:pic>
        <p:nvPicPr>
          <p:cNvPr id="4290" name="Google Shape;4290;p62"/>
          <p:cNvPicPr preferRelativeResize="0"/>
          <p:nvPr/>
        </p:nvPicPr>
        <p:blipFill>
          <a:blip r:embed="rId1"/>
          <a:stretch>
            <a:fillRect/>
          </a:stretch>
        </p:blipFill>
        <p:spPr>
          <a:xfrm>
            <a:off x="8056903" y="3036088"/>
            <a:ext cx="141709" cy="196950"/>
          </a:xfrm>
          <a:prstGeom prst="rect">
            <a:avLst/>
          </a:prstGeom>
          <a:noFill/>
          <a:ln>
            <a:noFill/>
          </a:ln>
        </p:spPr>
      </p:pic>
      <p:pic>
        <p:nvPicPr>
          <p:cNvPr id="4291" name="Google Shape;4291;p62"/>
          <p:cNvPicPr preferRelativeResize="0"/>
          <p:nvPr/>
        </p:nvPicPr>
        <p:blipFill>
          <a:blip r:embed="rId2"/>
          <a:stretch>
            <a:fillRect/>
          </a:stretch>
        </p:blipFill>
        <p:spPr>
          <a:xfrm>
            <a:off x="6637862" y="2328938"/>
            <a:ext cx="166650" cy="196950"/>
          </a:xfrm>
          <a:prstGeom prst="rect">
            <a:avLst/>
          </a:prstGeom>
          <a:noFill/>
          <a:ln>
            <a:noFill/>
          </a:ln>
        </p:spPr>
      </p:pic>
      <p:pic>
        <p:nvPicPr>
          <p:cNvPr id="4292" name="Google Shape;4292;p62"/>
          <p:cNvPicPr preferRelativeResize="0"/>
          <p:nvPr/>
        </p:nvPicPr>
        <p:blipFill>
          <a:blip r:embed="rId2"/>
          <a:stretch>
            <a:fillRect/>
          </a:stretch>
        </p:blipFill>
        <p:spPr>
          <a:xfrm>
            <a:off x="7330687" y="2328938"/>
            <a:ext cx="166650" cy="196950"/>
          </a:xfrm>
          <a:prstGeom prst="rect">
            <a:avLst/>
          </a:prstGeom>
          <a:noFill/>
          <a:ln w="9525" cap="flat" cmpd="sng">
            <a:solidFill>
              <a:schemeClr val="lt1"/>
            </a:solidFill>
            <a:prstDash val="solid"/>
            <a:round/>
            <a:headEnd type="none" w="sm" len="sm"/>
            <a:tailEnd type="none" w="sm" len="sm"/>
          </a:ln>
        </p:spPr>
      </p:pic>
      <p:pic>
        <p:nvPicPr>
          <p:cNvPr id="4293" name="Google Shape;4293;p62"/>
          <p:cNvPicPr preferRelativeResize="0"/>
          <p:nvPr/>
        </p:nvPicPr>
        <p:blipFill>
          <a:blip r:embed="rId2"/>
          <a:stretch>
            <a:fillRect/>
          </a:stretch>
        </p:blipFill>
        <p:spPr>
          <a:xfrm>
            <a:off x="8051437" y="2328938"/>
            <a:ext cx="166650" cy="196950"/>
          </a:xfrm>
          <a:prstGeom prst="rect">
            <a:avLst/>
          </a:prstGeom>
          <a:noFill/>
          <a:ln>
            <a:noFill/>
          </a:ln>
        </p:spPr>
      </p:pic>
      <p:sp>
        <p:nvSpPr>
          <p:cNvPr id="4294" name="Google Shape;4294;p62"/>
          <p:cNvSpPr/>
          <p:nvPr/>
        </p:nvSpPr>
        <p:spPr>
          <a:xfrm>
            <a:off x="65690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95" name="Google Shape;4295;p62"/>
          <p:cNvSpPr/>
          <p:nvPr/>
        </p:nvSpPr>
        <p:spPr>
          <a:xfrm>
            <a:off x="72618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96" name="Google Shape;4296;p62"/>
          <p:cNvSpPr/>
          <p:nvPr/>
        </p:nvSpPr>
        <p:spPr>
          <a:xfrm>
            <a:off x="79825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297" name="Google Shape;4297;p62"/>
          <p:cNvCxnSpPr>
            <a:stCxn id="4280" idx="0"/>
            <a:endCxn id="4294" idx="4"/>
          </p:cNvCxnSpPr>
          <p:nvPr/>
        </p:nvCxnSpPr>
        <p:spPr>
          <a:xfrm rot="10800000" flipH="1">
            <a:off x="67212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8" name="Google Shape;4298;p62"/>
          <p:cNvCxnSpPr>
            <a:stCxn id="4281" idx="0"/>
            <a:endCxn id="4295" idx="4"/>
          </p:cNvCxnSpPr>
          <p:nvPr/>
        </p:nvCxnSpPr>
        <p:spPr>
          <a:xfrm rot="10800000" flipH="1">
            <a:off x="74140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9" name="Google Shape;4299;p62"/>
          <p:cNvCxnSpPr>
            <a:stCxn id="4284" idx="0"/>
            <a:endCxn id="4296" idx="4"/>
          </p:cNvCxnSpPr>
          <p:nvPr/>
        </p:nvCxnSpPr>
        <p:spPr>
          <a:xfrm rot="10800000" flipH="1">
            <a:off x="81347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300" name="Google Shape;4300;p62"/>
          <p:cNvCxnSpPr>
            <a:stCxn id="4294" idx="0"/>
            <a:endCxn id="4250" idx="4"/>
          </p:cNvCxnSpPr>
          <p:nvPr/>
        </p:nvCxnSpPr>
        <p:spPr>
          <a:xfrm rot="10800000">
            <a:off x="4949150" y="90586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01" name="Google Shape;4301;p62"/>
          <p:cNvCxnSpPr>
            <a:stCxn id="4295" idx="0"/>
            <a:endCxn id="4250" idx="4"/>
          </p:cNvCxnSpPr>
          <p:nvPr/>
        </p:nvCxnSpPr>
        <p:spPr>
          <a:xfrm rot="10800000">
            <a:off x="4949000" y="905863"/>
            <a:ext cx="2468700" cy="663600"/>
          </a:xfrm>
          <a:prstGeom prst="straightConnector1">
            <a:avLst/>
          </a:prstGeom>
          <a:noFill/>
          <a:ln w="9525" cap="flat" cmpd="sng">
            <a:solidFill>
              <a:srgbClr val="000000"/>
            </a:solidFill>
            <a:prstDash val="solid"/>
            <a:round/>
            <a:headEnd type="none" w="med" len="med"/>
            <a:tailEnd type="none" w="med" len="med"/>
          </a:ln>
        </p:spPr>
      </p:cxnSp>
      <p:cxnSp>
        <p:nvCxnSpPr>
          <p:cNvPr id="4302" name="Google Shape;4302;p62"/>
          <p:cNvCxnSpPr>
            <a:stCxn id="4296" idx="0"/>
            <a:endCxn id="4250" idx="4"/>
          </p:cNvCxnSpPr>
          <p:nvPr/>
        </p:nvCxnSpPr>
        <p:spPr>
          <a:xfrm rot="10800000">
            <a:off x="4949100" y="905863"/>
            <a:ext cx="3189300" cy="663600"/>
          </a:xfrm>
          <a:prstGeom prst="straightConnector1">
            <a:avLst/>
          </a:prstGeom>
          <a:noFill/>
          <a:ln w="9525" cap="flat" cmpd="sng">
            <a:solidFill>
              <a:srgbClr val="000000"/>
            </a:solidFill>
            <a:prstDash val="solid"/>
            <a:round/>
            <a:headEnd type="none" w="med" len="med"/>
            <a:tailEnd type="none" w="med" len="med"/>
          </a:ln>
        </p:spPr>
      </p:cxnSp>
      <p:cxnSp>
        <p:nvCxnSpPr>
          <p:cNvPr id="4303" name="Google Shape;4303;p62"/>
          <p:cNvCxnSpPr>
            <a:endCxn id="4294" idx="2"/>
          </p:cNvCxnSpPr>
          <p:nvPr/>
        </p:nvCxnSpPr>
        <p:spPr>
          <a:xfrm rot="5400000" flipH="1">
            <a:off x="6014600" y="2283913"/>
            <a:ext cx="1239600" cy="130800"/>
          </a:xfrm>
          <a:prstGeom prst="curvedConnector4">
            <a:avLst>
              <a:gd name="adj1" fmla="val 37265"/>
              <a:gd name="adj2" fmla="val 282053"/>
            </a:avLst>
          </a:prstGeom>
          <a:noFill/>
          <a:ln w="9525" cap="flat" cmpd="sng">
            <a:solidFill>
              <a:srgbClr val="3D85C6"/>
            </a:solidFill>
            <a:prstDash val="solid"/>
            <a:round/>
            <a:headEnd type="none" w="med" len="med"/>
            <a:tailEnd type="triangle" w="med" len="med"/>
          </a:ln>
        </p:spPr>
      </p:cxnSp>
      <p:cxnSp>
        <p:nvCxnSpPr>
          <p:cNvPr id="4304" name="Google Shape;4304;p62"/>
          <p:cNvCxnSpPr>
            <a:endCxn id="4295" idx="2"/>
          </p:cNvCxnSpPr>
          <p:nvPr/>
        </p:nvCxnSpPr>
        <p:spPr>
          <a:xfrm rot="5400000" flipH="1">
            <a:off x="6715400" y="2275963"/>
            <a:ext cx="1234800" cy="141900"/>
          </a:xfrm>
          <a:prstGeom prst="curvedConnector4">
            <a:avLst>
              <a:gd name="adj1" fmla="val 36406"/>
              <a:gd name="adj2" fmla="val 267812"/>
            </a:avLst>
          </a:prstGeom>
          <a:noFill/>
          <a:ln w="9525" cap="flat" cmpd="sng">
            <a:solidFill>
              <a:srgbClr val="3D85C6"/>
            </a:solidFill>
            <a:prstDash val="solid"/>
            <a:round/>
            <a:headEnd type="none" w="med" len="med"/>
            <a:tailEnd type="triangle" w="med" len="med"/>
          </a:ln>
        </p:spPr>
      </p:cxnSp>
      <p:cxnSp>
        <p:nvCxnSpPr>
          <p:cNvPr id="4305" name="Google Shape;4305;p62"/>
          <p:cNvCxnSpPr>
            <a:endCxn id="4296" idx="2"/>
          </p:cNvCxnSpPr>
          <p:nvPr/>
        </p:nvCxnSpPr>
        <p:spPr>
          <a:xfrm rot="5400000" flipH="1">
            <a:off x="7432500" y="2279563"/>
            <a:ext cx="1234800" cy="134700"/>
          </a:xfrm>
          <a:prstGeom prst="curvedConnector4">
            <a:avLst>
              <a:gd name="adj1" fmla="val 35175"/>
              <a:gd name="adj2" fmla="val 276782"/>
            </a:avLst>
          </a:prstGeom>
          <a:noFill/>
          <a:ln w="9525" cap="flat" cmpd="sng">
            <a:solidFill>
              <a:srgbClr val="3D85C6"/>
            </a:solidFill>
            <a:prstDash val="solid"/>
            <a:round/>
            <a:headEnd type="none" w="med" len="med"/>
            <a:tailEnd type="triangle" w="med" len="med"/>
          </a:ln>
        </p:spPr>
      </p:cxnSp>
      <p:pic>
        <p:nvPicPr>
          <p:cNvPr id="4306" name="Google Shape;4306;p62"/>
          <p:cNvPicPr preferRelativeResize="0"/>
          <p:nvPr/>
        </p:nvPicPr>
        <p:blipFill>
          <a:blip r:embed="rId3"/>
          <a:stretch>
            <a:fillRect/>
          </a:stretch>
        </p:blipFill>
        <p:spPr>
          <a:xfrm>
            <a:off x="6641525" y="1631038"/>
            <a:ext cx="166650" cy="196950"/>
          </a:xfrm>
          <a:prstGeom prst="rect">
            <a:avLst/>
          </a:prstGeom>
          <a:noFill/>
          <a:ln>
            <a:noFill/>
          </a:ln>
        </p:spPr>
      </p:pic>
      <p:pic>
        <p:nvPicPr>
          <p:cNvPr id="4307" name="Google Shape;4307;p62"/>
          <p:cNvPicPr preferRelativeResize="0"/>
          <p:nvPr/>
        </p:nvPicPr>
        <p:blipFill>
          <a:blip r:embed="rId3"/>
          <a:stretch>
            <a:fillRect/>
          </a:stretch>
        </p:blipFill>
        <p:spPr>
          <a:xfrm>
            <a:off x="7348300" y="1631038"/>
            <a:ext cx="166650" cy="196950"/>
          </a:xfrm>
          <a:prstGeom prst="rect">
            <a:avLst/>
          </a:prstGeom>
          <a:noFill/>
          <a:ln>
            <a:noFill/>
          </a:ln>
        </p:spPr>
      </p:pic>
      <p:pic>
        <p:nvPicPr>
          <p:cNvPr id="4308" name="Google Shape;4308;p62"/>
          <p:cNvPicPr preferRelativeResize="0"/>
          <p:nvPr/>
        </p:nvPicPr>
        <p:blipFill>
          <a:blip r:embed="rId3"/>
          <a:stretch>
            <a:fillRect/>
          </a:stretch>
        </p:blipFill>
        <p:spPr>
          <a:xfrm>
            <a:off x="8055075" y="1631038"/>
            <a:ext cx="166650" cy="196950"/>
          </a:xfrm>
          <a:prstGeom prst="rect">
            <a:avLst/>
          </a:prstGeom>
          <a:noFill/>
          <a:ln>
            <a:noFill/>
          </a:ln>
        </p:spPr>
      </p:pic>
      <p:sp>
        <p:nvSpPr>
          <p:cNvPr id="4309" name="Google Shape;4309;p62"/>
          <p:cNvSpPr txBox="1"/>
          <p:nvPr/>
        </p:nvSpPr>
        <p:spPr>
          <a:xfrm>
            <a:off x="754375" y="246537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 layer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310" name="Google Shape;4310;p62"/>
          <p:cNvSpPr txBox="1"/>
          <p:nvPr/>
        </p:nvSpPr>
        <p:spPr>
          <a:xfrm>
            <a:off x="2372575" y="692150"/>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Attention 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311" name="Google Shape;4311;p62"/>
          <p:cNvSpPr txBox="1"/>
          <p:nvPr/>
        </p:nvSpPr>
        <p:spPr>
          <a:xfrm>
            <a:off x="865788" y="392781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CNN</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312" name="Google Shape;4312;p62"/>
          <p:cNvSpPr txBox="1"/>
          <p:nvPr/>
        </p:nvSpPr>
        <p:spPr>
          <a:xfrm>
            <a:off x="21749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3" name="Google Shape;4313;p62"/>
          <p:cNvSpPr txBox="1"/>
          <p:nvPr/>
        </p:nvSpPr>
        <p:spPr>
          <a:xfrm>
            <a:off x="28851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4" name="Google Shape;4314;p62"/>
          <p:cNvSpPr txBox="1"/>
          <p:nvPr/>
        </p:nvSpPr>
        <p:spPr>
          <a:xfrm>
            <a:off x="35963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5" name="Google Shape;4315;p62"/>
          <p:cNvSpPr txBox="1"/>
          <p:nvPr/>
        </p:nvSpPr>
        <p:spPr>
          <a:xfrm>
            <a:off x="428837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6" name="Google Shape;4316;p62"/>
          <p:cNvSpPr txBox="1"/>
          <p:nvPr/>
        </p:nvSpPr>
        <p:spPr>
          <a:xfrm>
            <a:off x="50034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7" name="Google Shape;4317;p62"/>
          <p:cNvSpPr txBox="1"/>
          <p:nvPr/>
        </p:nvSpPr>
        <p:spPr>
          <a:xfrm>
            <a:off x="57102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8" name="Google Shape;4318;p62"/>
          <p:cNvSpPr txBox="1"/>
          <p:nvPr/>
        </p:nvSpPr>
        <p:spPr>
          <a:xfrm>
            <a:off x="64169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9" name="Google Shape;4319;p62"/>
          <p:cNvSpPr txBox="1"/>
          <p:nvPr/>
        </p:nvSpPr>
        <p:spPr>
          <a:xfrm>
            <a:off x="71320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20" name="Google Shape;4320;p62"/>
          <p:cNvSpPr txBox="1"/>
          <p:nvPr/>
        </p:nvSpPr>
        <p:spPr>
          <a:xfrm>
            <a:off x="78470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cxnSp>
        <p:nvCxnSpPr>
          <p:cNvPr id="4321" name="Google Shape;4321;p62"/>
          <p:cNvCxnSpPr>
            <a:stCxn id="4322" idx="0"/>
            <a:endCxn id="4323" idx="4"/>
          </p:cNvCxnSpPr>
          <p:nvPr/>
        </p:nvCxnSpPr>
        <p:spPr>
          <a:xfrm rot="10800000" flipH="1">
            <a:off x="2440788" y="89661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324" name="Google Shape;4324;p62"/>
          <p:cNvCxnSpPr>
            <a:stCxn id="4325" idx="0"/>
            <a:endCxn id="4323" idx="4"/>
          </p:cNvCxnSpPr>
          <p:nvPr/>
        </p:nvCxnSpPr>
        <p:spPr>
          <a:xfrm rot="10800000" flipH="1">
            <a:off x="3133788" y="89661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326" name="Google Shape;4326;p62"/>
          <p:cNvCxnSpPr>
            <a:stCxn id="4327" idx="0"/>
            <a:endCxn id="4323" idx="4"/>
          </p:cNvCxnSpPr>
          <p:nvPr/>
        </p:nvCxnSpPr>
        <p:spPr>
          <a:xfrm rot="10800000" flipH="1">
            <a:off x="3863388" y="89661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328" name="Google Shape;4328;p62"/>
          <p:cNvCxnSpPr>
            <a:stCxn id="4329" idx="0"/>
            <a:endCxn id="4323" idx="4"/>
          </p:cNvCxnSpPr>
          <p:nvPr/>
        </p:nvCxnSpPr>
        <p:spPr>
          <a:xfrm rot="10800000" flipH="1">
            <a:off x="4556088" y="89661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330" name="Google Shape;4330;p62"/>
          <p:cNvCxnSpPr>
            <a:stCxn id="4331" idx="0"/>
            <a:endCxn id="4323" idx="4"/>
          </p:cNvCxnSpPr>
          <p:nvPr/>
        </p:nvCxnSpPr>
        <p:spPr>
          <a:xfrm rot="10800000" flipH="1">
            <a:off x="52766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2" name="Google Shape;4332;p62"/>
          <p:cNvCxnSpPr>
            <a:stCxn id="4333" idx="0"/>
            <a:endCxn id="4323" idx="4"/>
          </p:cNvCxnSpPr>
          <p:nvPr/>
        </p:nvCxnSpPr>
        <p:spPr>
          <a:xfrm rot="10800000">
            <a:off x="56231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4" name="Google Shape;4334;p62"/>
          <p:cNvCxnSpPr>
            <a:stCxn id="4335" idx="0"/>
            <a:endCxn id="4323" idx="4"/>
          </p:cNvCxnSpPr>
          <p:nvPr/>
        </p:nvCxnSpPr>
        <p:spPr>
          <a:xfrm rot="10800000">
            <a:off x="5623188" y="896613"/>
            <a:ext cx="1067100" cy="663600"/>
          </a:xfrm>
          <a:prstGeom prst="straightConnector1">
            <a:avLst/>
          </a:prstGeom>
          <a:noFill/>
          <a:ln w="9525" cap="flat" cmpd="sng">
            <a:solidFill>
              <a:srgbClr val="000000"/>
            </a:solidFill>
            <a:prstDash val="solid"/>
            <a:round/>
            <a:headEnd type="none" w="med" len="med"/>
            <a:tailEnd type="none" w="med" len="med"/>
          </a:ln>
        </p:spPr>
      </p:cxnSp>
      <p:sp>
        <p:nvSpPr>
          <p:cNvPr id="4323" name="Google Shape;4323;p62"/>
          <p:cNvSpPr/>
          <p:nvPr/>
        </p:nvSpPr>
        <p:spPr>
          <a:xfrm>
            <a:off x="5467338" y="5765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336" name="Google Shape;4336;p62"/>
          <p:cNvCxnSpPr>
            <a:stCxn id="4337" idx="0"/>
            <a:endCxn id="4323" idx="4"/>
          </p:cNvCxnSpPr>
          <p:nvPr/>
        </p:nvCxnSpPr>
        <p:spPr>
          <a:xfrm rot="10800000">
            <a:off x="5623188" y="89661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38" name="Google Shape;4338;p62"/>
          <p:cNvCxnSpPr>
            <a:stCxn id="4339" idx="0"/>
            <a:endCxn id="4323" idx="4"/>
          </p:cNvCxnSpPr>
          <p:nvPr/>
        </p:nvCxnSpPr>
        <p:spPr>
          <a:xfrm rot="10800000">
            <a:off x="5623188" y="896613"/>
            <a:ext cx="2468700" cy="663600"/>
          </a:xfrm>
          <a:prstGeom prst="straightConnector1">
            <a:avLst/>
          </a:prstGeom>
          <a:noFill/>
          <a:ln w="9525" cap="flat" cmpd="sng">
            <a:solidFill>
              <a:srgbClr val="000000"/>
            </a:solidFill>
            <a:prstDash val="solid"/>
            <a:round/>
            <a:headEnd type="none" w="med" len="med"/>
            <a:tailEnd type="none" w="med" len="med"/>
          </a:ln>
        </p:spPr>
      </p:cxnSp>
      <p:sp>
        <p:nvSpPr>
          <p:cNvPr id="4340" name="Google Shape;4340;p62"/>
          <p:cNvSpPr txBox="1"/>
          <p:nvPr/>
        </p:nvSpPr>
        <p:spPr>
          <a:xfrm>
            <a:off x="4785463" y="111125"/>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Output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341" name="Google Shape;4341;p62"/>
          <p:cNvCxnSpPr>
            <a:stCxn id="4231" idx="0"/>
          </p:cNvCxnSpPr>
          <p:nvPr/>
        </p:nvCxnSpPr>
        <p:spPr>
          <a:xfrm rot="10800000" flipH="1">
            <a:off x="1766750" y="936763"/>
            <a:ext cx="3715800" cy="632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45"/>
        <p:cNvGrpSpPr/>
        <p:nvPr/>
      </p:nvGrpSpPr>
      <p:grpSpPr>
        <a:xfrm>
          <a:off x="0" y="0"/>
          <a:ext cx="0" cy="0"/>
          <a:chOff x="0" y="0"/>
          <a:chExt cx="0" cy="0"/>
        </a:xfrm>
      </p:grpSpPr>
      <p:sp>
        <p:nvSpPr>
          <p:cNvPr id="4346" name="Google Shape;4346;p63"/>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47" name="Google Shape;4347;p63"/>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48" name="Google Shape;4348;p63"/>
          <p:cNvCxnSpPr>
            <a:stCxn id="4346" idx="3"/>
            <a:endCxn id="4347"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49" name="Google Shape;4349;p63"/>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50" name="Google Shape;4350;p63"/>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51" name="Google Shape;4351;p63"/>
          <p:cNvCxnSpPr>
            <a:stCxn id="4349" idx="3"/>
            <a:endCxn id="4350"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352" name="Google Shape;4352;p63"/>
          <p:cNvCxnSpPr>
            <a:stCxn id="4347" idx="3"/>
            <a:endCxn id="4349"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53" name="Google Shape;4353;p63"/>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54" name="Google Shape;4354;p63"/>
          <p:cNvCxnSpPr>
            <a:stCxn id="4350" idx="3"/>
            <a:endCxn id="4353"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55" name="Google Shape;4355;p63"/>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56" name="Google Shape;4356;p63"/>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57" name="Google Shape;4357;p63"/>
          <p:cNvCxnSpPr>
            <a:stCxn id="4355" idx="3"/>
            <a:endCxn id="4356"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8" name="Google Shape;4358;p63"/>
          <p:cNvCxnSpPr>
            <a:stCxn id="4353" idx="3"/>
            <a:endCxn id="4355"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9" name="Google Shape;4359;p63"/>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60" name="Google Shape;4360;p63"/>
          <p:cNvCxnSpPr>
            <a:stCxn id="4361" idx="0"/>
            <a:endCxn id="4346" idx="2"/>
          </p:cNvCxnSpPr>
          <p:nvPr/>
        </p:nvCxnSpPr>
        <p:spPr>
          <a:xfrm rot="10800000">
            <a:off x="2136250" y="275612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61" name="Google Shape;4361;p63"/>
          <p:cNvSpPr/>
          <p:nvPr/>
        </p:nvSpPr>
        <p:spPr>
          <a:xfrm>
            <a:off x="2005450" y="327452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3"/>
          <p:cNvSpPr txBox="1"/>
          <p:nvPr/>
        </p:nvSpPr>
        <p:spPr>
          <a:xfrm>
            <a:off x="1898563" y="3583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363" name="Google Shape;4363;p63"/>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364" name="Google Shape;4364;p63"/>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4365" name="Google Shape;4365;p63"/>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66" name="Google Shape;4366;p63"/>
          <p:cNvCxnSpPr>
            <a:endCxn id="4365"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67" name="Google Shape;4367;p63"/>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68" name="Google Shape;4368;p63"/>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69" name="Google Shape;4369;p63"/>
          <p:cNvCxnSpPr>
            <a:stCxn id="4367" idx="3"/>
            <a:endCxn id="4368"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0" name="Google Shape;4370;p63"/>
          <p:cNvCxnSpPr>
            <a:stCxn id="4365" idx="3"/>
            <a:endCxn id="4367"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1" name="Google Shape;4371;p63"/>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2" name="Google Shape;4372;p63"/>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3" name="Google Shape;4373;p63"/>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4" name="Google Shape;4374;p63"/>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5" name="Google Shape;4375;p63"/>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6" name="Google Shape;4376;p63"/>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7" name="Google Shape;4377;p63"/>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8" name="Google Shape;4378;p63"/>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9" name="Google Shape;4379;p63"/>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80" name="Google Shape;4380;p63"/>
          <p:cNvCxnSpPr>
            <a:stCxn id="4381" idx="0"/>
          </p:cNvCxnSpPr>
          <p:nvPr/>
        </p:nvCxnSpPr>
        <p:spPr>
          <a:xfrm rot="10800000">
            <a:off x="2613700"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1" name="Google Shape;4381;p63"/>
          <p:cNvSpPr/>
          <p:nvPr/>
        </p:nvSpPr>
        <p:spPr>
          <a:xfrm>
            <a:off x="2482900"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3"/>
          <p:cNvSpPr txBox="1"/>
          <p:nvPr/>
        </p:nvSpPr>
        <p:spPr>
          <a:xfrm>
            <a:off x="2376013"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83" name="Google Shape;4383;p63"/>
          <p:cNvCxnSpPr>
            <a:stCxn id="4384" idx="0"/>
          </p:cNvCxnSpPr>
          <p:nvPr/>
        </p:nvCxnSpPr>
        <p:spPr>
          <a:xfrm rot="10800000">
            <a:off x="3092425"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4" name="Google Shape;4384;p63"/>
          <p:cNvSpPr/>
          <p:nvPr/>
        </p:nvSpPr>
        <p:spPr>
          <a:xfrm>
            <a:off x="2961625"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3"/>
          <p:cNvSpPr txBox="1"/>
          <p:nvPr/>
        </p:nvSpPr>
        <p:spPr>
          <a:xfrm>
            <a:off x="2854738"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86" name="Google Shape;4386;p63"/>
          <p:cNvCxnSpPr>
            <a:stCxn id="4387" idx="0"/>
          </p:cNvCxnSpPr>
          <p:nvPr/>
        </p:nvCxnSpPr>
        <p:spPr>
          <a:xfrm rot="10800000">
            <a:off x="3569875" y="27563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7" name="Google Shape;4387;p63"/>
          <p:cNvSpPr/>
          <p:nvPr/>
        </p:nvSpPr>
        <p:spPr>
          <a:xfrm>
            <a:off x="3439075" y="32747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3"/>
          <p:cNvSpPr txBox="1"/>
          <p:nvPr/>
        </p:nvSpPr>
        <p:spPr>
          <a:xfrm>
            <a:off x="3332188" y="3583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89" name="Google Shape;4389;p63"/>
          <p:cNvCxnSpPr>
            <a:stCxn id="4390" idx="0"/>
          </p:cNvCxnSpPr>
          <p:nvPr/>
        </p:nvCxnSpPr>
        <p:spPr>
          <a:xfrm rot="10800000">
            <a:off x="404016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0" name="Google Shape;4390;p63"/>
          <p:cNvSpPr/>
          <p:nvPr/>
        </p:nvSpPr>
        <p:spPr>
          <a:xfrm>
            <a:off x="390936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3"/>
          <p:cNvSpPr txBox="1"/>
          <p:nvPr/>
        </p:nvSpPr>
        <p:spPr>
          <a:xfrm>
            <a:off x="380247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92" name="Google Shape;4392;p63"/>
          <p:cNvCxnSpPr>
            <a:stCxn id="4393" idx="0"/>
          </p:cNvCxnSpPr>
          <p:nvPr/>
        </p:nvCxnSpPr>
        <p:spPr>
          <a:xfrm rot="10800000">
            <a:off x="451761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3" name="Google Shape;4393;p63"/>
          <p:cNvSpPr/>
          <p:nvPr/>
        </p:nvSpPr>
        <p:spPr>
          <a:xfrm>
            <a:off x="438681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3"/>
          <p:cNvSpPr txBox="1"/>
          <p:nvPr/>
        </p:nvSpPr>
        <p:spPr>
          <a:xfrm>
            <a:off x="427992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95" name="Google Shape;4395;p63"/>
          <p:cNvCxnSpPr>
            <a:stCxn id="4396" idx="0"/>
          </p:cNvCxnSpPr>
          <p:nvPr/>
        </p:nvCxnSpPr>
        <p:spPr>
          <a:xfrm rot="10800000">
            <a:off x="4996338"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6" name="Google Shape;4396;p63"/>
          <p:cNvSpPr/>
          <p:nvPr/>
        </p:nvSpPr>
        <p:spPr>
          <a:xfrm>
            <a:off x="4865538"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3"/>
          <p:cNvSpPr txBox="1"/>
          <p:nvPr/>
        </p:nvSpPr>
        <p:spPr>
          <a:xfrm>
            <a:off x="4758650"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98" name="Google Shape;4398;p63"/>
          <p:cNvCxnSpPr>
            <a:stCxn id="4399" idx="0"/>
          </p:cNvCxnSpPr>
          <p:nvPr/>
        </p:nvCxnSpPr>
        <p:spPr>
          <a:xfrm rot="10800000">
            <a:off x="5473788" y="275639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9" name="Google Shape;4399;p63"/>
          <p:cNvSpPr/>
          <p:nvPr/>
        </p:nvSpPr>
        <p:spPr>
          <a:xfrm>
            <a:off x="5342988" y="327479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63"/>
          <p:cNvSpPr txBox="1"/>
          <p:nvPr/>
        </p:nvSpPr>
        <p:spPr>
          <a:xfrm>
            <a:off x="5236100" y="35834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401" name="Google Shape;4401;p63"/>
          <p:cNvCxnSpPr>
            <a:stCxn id="4402" idx="0"/>
          </p:cNvCxnSpPr>
          <p:nvPr/>
        </p:nvCxnSpPr>
        <p:spPr>
          <a:xfrm rot="10800000">
            <a:off x="595251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2" name="Google Shape;4402;p63"/>
          <p:cNvSpPr/>
          <p:nvPr/>
        </p:nvSpPr>
        <p:spPr>
          <a:xfrm>
            <a:off x="582171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3"/>
          <p:cNvSpPr txBox="1"/>
          <p:nvPr/>
        </p:nvSpPr>
        <p:spPr>
          <a:xfrm>
            <a:off x="571482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404" name="Google Shape;4404;p63"/>
          <p:cNvCxnSpPr>
            <a:stCxn id="4405" idx="0"/>
          </p:cNvCxnSpPr>
          <p:nvPr/>
        </p:nvCxnSpPr>
        <p:spPr>
          <a:xfrm rot="10800000">
            <a:off x="642996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5" name="Google Shape;4405;p63"/>
          <p:cNvSpPr/>
          <p:nvPr/>
        </p:nvSpPr>
        <p:spPr>
          <a:xfrm>
            <a:off x="629916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3"/>
          <p:cNvSpPr txBox="1"/>
          <p:nvPr/>
        </p:nvSpPr>
        <p:spPr>
          <a:xfrm>
            <a:off x="619227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10"/>
        <p:cNvGrpSpPr/>
        <p:nvPr/>
      </p:nvGrpSpPr>
      <p:grpSpPr>
        <a:xfrm>
          <a:off x="0" y="0"/>
          <a:ext cx="0" cy="0"/>
          <a:chOff x="0" y="0"/>
          <a:chExt cx="0" cy="0"/>
        </a:xfrm>
      </p:grpSpPr>
      <p:sp>
        <p:nvSpPr>
          <p:cNvPr id="4411" name="Google Shape;4411;p64"/>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a:t>
            </a:r>
            <a:endParaRPr lang="en-GB"/>
          </a:p>
        </p:txBody>
      </p:sp>
      <p:sp>
        <p:nvSpPr>
          <p:cNvPr id="4412" name="Google Shape;4412;p64"/>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13" name="Google Shape;4413;p64"/>
          <p:cNvCxnSpPr>
            <a:stCxn id="4411" idx="3"/>
            <a:endCxn id="4412"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4" name="Google Shape;4414;p64"/>
          <p:cNvCxnSpPr>
            <a:stCxn id="4412" idx="1"/>
            <a:endCxn id="4411"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5" name="Google Shape;4415;p64"/>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16" name="Google Shape;4416;p64"/>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17" name="Google Shape;4417;p64"/>
          <p:cNvCxnSpPr>
            <a:stCxn id="4415" idx="3"/>
            <a:endCxn id="4416"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8" name="Google Shape;4418;p64"/>
          <p:cNvCxnSpPr>
            <a:stCxn id="4416" idx="1"/>
            <a:endCxn id="4415"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19" name="Google Shape;4419;p64"/>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0" name="Google Shape;4420;p64"/>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1" name="Google Shape;4421;p64"/>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22" name="Google Shape;4422;p64"/>
          <p:cNvCxnSpPr>
            <a:endCxn id="4421"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3" name="Google Shape;4423;p64"/>
          <p:cNvCxnSpPr>
            <a:stCxn id="4421"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4" name="Google Shape;4424;p64"/>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25" name="Google Shape;4425;p64"/>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26" name="Google Shape;4426;p64"/>
          <p:cNvCxnSpPr>
            <a:stCxn id="4424" idx="3"/>
            <a:endCxn id="4425"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7" name="Google Shape;4427;p64"/>
          <p:cNvCxnSpPr>
            <a:stCxn id="4425" idx="1"/>
            <a:endCxn id="4424"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28" name="Google Shape;4428;p64"/>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9" name="Google Shape;4429;p64"/>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30" name="Google Shape;4430;p64"/>
          <p:cNvCxnSpPr>
            <a:stCxn id="4411" idx="0"/>
            <a:endCxn id="4431"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2" name="Google Shape;4432;p64"/>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3" name="Google Shape;4433;p64"/>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4" name="Google Shape;4434;p64"/>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5" name="Google Shape;4435;p64"/>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6" name="Google Shape;4436;p64"/>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7" name="Google Shape;4437;p64"/>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438" name="Google Shape;4438;p64"/>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sp>
        <p:nvSpPr>
          <p:cNvPr id="4439" name="Google Shape;4439;p64"/>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440" name="Google Shape;4440;p64"/>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4441" name="Google Shape;4441;p64"/>
          <p:cNvCxnSpPr>
            <a:stCxn id="4438"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442" name="Google Shape;4442;p64"/>
          <p:cNvCxnSpPr>
            <a:stCxn id="4443" idx="0"/>
            <a:endCxn id="4411"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43" name="Google Shape;4443;p64"/>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64"/>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4445" name="Google Shape;4445;p64"/>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4446" name="Google Shape;4446;p64"/>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4447" name="Google Shape;4447;p64"/>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4448" name="Google Shape;4448;p64"/>
          <p:cNvCxnSpPr>
            <a:endCxn id="4444"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4449" name="Google Shape;4449;p64"/>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4450" name="Google Shape;4450;p64"/>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4451" name="Google Shape;4451;p64"/>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4452" name="Google Shape;4452;p64"/>
          <p:cNvCxnSpPr>
            <a:stCxn id="4453"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3" name="Google Shape;4453;p64"/>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454" name="Google Shape;4454;p64"/>
          <p:cNvCxnSpPr>
            <a:stCxn id="4455"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5" name="Google Shape;4455;p64"/>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56" name="Google Shape;4456;p64"/>
          <p:cNvCxnSpPr>
            <a:stCxn id="4457"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7" name="Google Shape;4457;p64"/>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58" name="Google Shape;4458;p64"/>
          <p:cNvCxnSpPr>
            <a:stCxn id="4459"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9" name="Google Shape;4459;p64"/>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460" name="Google Shape;4460;p64"/>
          <p:cNvCxnSpPr>
            <a:stCxn id="4461"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1" name="Google Shape;4461;p64"/>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62" name="Google Shape;4462;p64"/>
          <p:cNvCxnSpPr>
            <a:stCxn id="4463"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3" name="Google Shape;4463;p64"/>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4"/>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4"/>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4"/>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4"/>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64"/>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64"/>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4"/>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4"/>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72" name="Google Shape;4472;p64"/>
          <p:cNvCxnSpPr>
            <a:stCxn id="4444"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4473" name="Google Shape;4473;p64"/>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74" name="Google Shape;4474;p64"/>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75" name="Google Shape;4475;p64"/>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476" name="Google Shape;4476;p64"/>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477" name="Google Shape;4477;p64"/>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78" name="Google Shape;4478;p64"/>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79" name="Google Shape;4479;p64"/>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80" name="Google Shape;4480;p64"/>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64"/>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482" name="Google Shape;4482;p64"/>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483" name="Google Shape;4483;p64"/>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84" name="Google Shape;4484;p64"/>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88"/>
        <p:cNvGrpSpPr/>
        <p:nvPr/>
      </p:nvGrpSpPr>
      <p:grpSpPr>
        <a:xfrm>
          <a:off x="0" y="0"/>
          <a:ext cx="0" cy="0"/>
          <a:chOff x="0" y="0"/>
          <a:chExt cx="0" cy="0"/>
        </a:xfrm>
      </p:grpSpPr>
      <p:grpSp>
        <p:nvGrpSpPr>
          <p:cNvPr id="4489" name="Google Shape;4489;p65"/>
          <p:cNvGrpSpPr/>
          <p:nvPr/>
        </p:nvGrpSpPr>
        <p:grpSpPr>
          <a:xfrm>
            <a:off x="1677893" y="1917852"/>
            <a:ext cx="1768767" cy="1771332"/>
            <a:chOff x="5448325" y="610550"/>
            <a:chExt cx="2742700" cy="2742000"/>
          </a:xfrm>
        </p:grpSpPr>
        <p:sp>
          <p:nvSpPr>
            <p:cNvPr id="4490" name="Google Shape;4490;p65"/>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5"/>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65"/>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65"/>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5"/>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5"/>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0" name="Google Shape;4590;p65"/>
          <p:cNvGrpSpPr/>
          <p:nvPr/>
        </p:nvGrpSpPr>
        <p:grpSpPr>
          <a:xfrm>
            <a:off x="1120231" y="1152499"/>
            <a:ext cx="530946" cy="531400"/>
            <a:chOff x="5448325" y="610550"/>
            <a:chExt cx="823300" cy="822600"/>
          </a:xfrm>
        </p:grpSpPr>
        <p:sp>
          <p:nvSpPr>
            <p:cNvPr id="4591" name="Google Shape;4591;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4600" name="Google Shape;4600;p65"/>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4601" name="Google Shape;4601;p65"/>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4602" name="Google Shape;4602;p65"/>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4603" name="Google Shape;4603;p65"/>
          <p:cNvGrpSpPr/>
          <p:nvPr/>
        </p:nvGrpSpPr>
        <p:grpSpPr>
          <a:xfrm>
            <a:off x="5553569" y="3258415"/>
            <a:ext cx="1768767" cy="1735686"/>
            <a:chOff x="5448325" y="610550"/>
            <a:chExt cx="2742700" cy="2742000"/>
          </a:xfrm>
        </p:grpSpPr>
        <p:sp>
          <p:nvSpPr>
            <p:cNvPr id="4604" name="Google Shape;4604;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65"/>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65"/>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65"/>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65"/>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65"/>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65"/>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4" name="Google Shape;4704;p65"/>
          <p:cNvGrpSpPr/>
          <p:nvPr/>
        </p:nvGrpSpPr>
        <p:grpSpPr>
          <a:xfrm>
            <a:off x="5196705" y="2583251"/>
            <a:ext cx="530946" cy="520706"/>
            <a:chOff x="5448325" y="610550"/>
            <a:chExt cx="823300" cy="822600"/>
          </a:xfrm>
        </p:grpSpPr>
        <p:sp>
          <p:nvSpPr>
            <p:cNvPr id="4705" name="Google Shape;4705;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4714" name="Google Shape;4714;p65"/>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4715" name="Google Shape;4715;p65"/>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4716" name="Google Shape;4716;p65"/>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4717" name="Google Shape;4717;p65"/>
          <p:cNvGrpSpPr/>
          <p:nvPr/>
        </p:nvGrpSpPr>
        <p:grpSpPr>
          <a:xfrm>
            <a:off x="5122078" y="161353"/>
            <a:ext cx="2200237" cy="2274977"/>
            <a:chOff x="5274478" y="161353"/>
            <a:chExt cx="2200237" cy="2274977"/>
          </a:xfrm>
        </p:grpSpPr>
        <p:grpSp>
          <p:nvGrpSpPr>
            <p:cNvPr id="4718" name="Google Shape;4718;p65"/>
            <p:cNvGrpSpPr/>
            <p:nvPr/>
          </p:nvGrpSpPr>
          <p:grpSpPr>
            <a:xfrm>
              <a:off x="5706772" y="743968"/>
              <a:ext cx="1767944" cy="1692362"/>
              <a:chOff x="5448325" y="610550"/>
              <a:chExt cx="2742700" cy="2742000"/>
            </a:xfrm>
          </p:grpSpPr>
          <p:sp>
            <p:nvSpPr>
              <p:cNvPr id="4719" name="Google Shape;4719;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19" name="Google Shape;4819;p65"/>
            <p:cNvGrpSpPr/>
            <p:nvPr/>
          </p:nvGrpSpPr>
          <p:grpSpPr>
            <a:xfrm>
              <a:off x="5274478" y="161353"/>
              <a:ext cx="530699" cy="507709"/>
              <a:chOff x="5448325" y="610550"/>
              <a:chExt cx="823300" cy="822600"/>
            </a:xfrm>
          </p:grpSpPr>
          <p:sp>
            <p:nvSpPr>
              <p:cNvPr id="4820" name="Google Shape;4820;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4829" name="Google Shape;4829;p65"/>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4830" name="Google Shape;4830;p65"/>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4831" name="Google Shape;4831;p65"/>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4832" name="Google Shape;4832;p65"/>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4833" name="Google Shape;4833;p65"/>
          <p:cNvCxnSpPr>
            <a:stCxn id="4549" idx="3"/>
            <a:endCxn id="4664"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4834" name="Google Shape;4834;p65"/>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S=1</a:t>
            </a:r>
            <a:endParaRPr sz="1100">
              <a:latin typeface="Consolas" panose="020B0609020204030204"/>
              <a:ea typeface="Consolas" panose="020B0609020204030204"/>
              <a:cs typeface="Consolas" panose="020B0609020204030204"/>
              <a:sym typeface="Consolas" panose="020B0609020204030204"/>
            </a:endParaRPr>
          </a:p>
        </p:txBody>
      </p:sp>
      <p:sp>
        <p:nvSpPr>
          <p:cNvPr id="4835" name="Google Shape;4835;p65"/>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S=2</a:t>
            </a:r>
            <a:endParaRPr sz="1100">
              <a:latin typeface="Consolas" panose="020B0609020204030204"/>
              <a:ea typeface="Consolas" panose="020B0609020204030204"/>
              <a:cs typeface="Consolas" panose="020B0609020204030204"/>
              <a:sym typeface="Consolas" panose="020B0609020204030204"/>
            </a:endParaRPr>
          </a:p>
        </p:txBody>
      </p:sp>
      <p:sp>
        <p:nvSpPr>
          <p:cNvPr id="4836" name="Google Shape;4836;p65"/>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Striding in CONV</a:t>
            </a:r>
            <a:endParaRPr sz="1200">
              <a:latin typeface="Consolas" panose="020B0609020204030204"/>
              <a:ea typeface="Consolas" panose="020B0609020204030204"/>
              <a:cs typeface="Consolas" panose="020B0609020204030204"/>
              <a:sym typeface="Consolas" panose="020B0609020204030204"/>
            </a:endParaRPr>
          </a:p>
        </p:txBody>
      </p:sp>
      <p:cxnSp>
        <p:nvCxnSpPr>
          <p:cNvPr id="4837" name="Google Shape;4837;p65"/>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41"/>
        <p:cNvGrpSpPr/>
        <p:nvPr/>
      </p:nvGrpSpPr>
      <p:grpSpPr>
        <a:xfrm>
          <a:off x="0" y="0"/>
          <a:ext cx="0" cy="0"/>
          <a:chOff x="0" y="0"/>
          <a:chExt cx="0" cy="0"/>
        </a:xfrm>
      </p:grpSpPr>
      <p:grpSp>
        <p:nvGrpSpPr>
          <p:cNvPr id="4842" name="Google Shape;4842;p66"/>
          <p:cNvGrpSpPr/>
          <p:nvPr/>
        </p:nvGrpSpPr>
        <p:grpSpPr>
          <a:xfrm>
            <a:off x="173568" y="3159689"/>
            <a:ext cx="1768767" cy="1771332"/>
            <a:chOff x="5448325" y="610550"/>
            <a:chExt cx="2742700" cy="2742000"/>
          </a:xfrm>
        </p:grpSpPr>
        <p:sp>
          <p:nvSpPr>
            <p:cNvPr id="4843" name="Google Shape;4843;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66"/>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66"/>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66"/>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66"/>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66"/>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66"/>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66"/>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66"/>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66"/>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66"/>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66"/>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66"/>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66"/>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66"/>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66"/>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66"/>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66"/>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66"/>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66"/>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66"/>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66"/>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6" name="Google Shape;490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7" name="Google Shape;490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8" name="Google Shape;490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9" name="Google Shape;490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0" name="Google Shape;491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1" name="Google Shape;491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43" name="Google Shape;4943;p66"/>
          <p:cNvGrpSpPr/>
          <p:nvPr/>
        </p:nvGrpSpPr>
        <p:grpSpPr>
          <a:xfrm>
            <a:off x="2405607" y="2803328"/>
            <a:ext cx="1768767" cy="1735686"/>
            <a:chOff x="5448325" y="610550"/>
            <a:chExt cx="2742700" cy="2742000"/>
          </a:xfrm>
        </p:grpSpPr>
        <p:sp>
          <p:nvSpPr>
            <p:cNvPr id="4944" name="Google Shape;4944;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0" name="Google Shape;5000;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4" name="Google Shape;5024;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0" name="Google Shape;5030;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0" name="Google Shape;5040;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1" name="Google Shape;5041;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2" name="Google Shape;5042;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4" name="Google Shape;5044;p66"/>
          <p:cNvGrpSpPr/>
          <p:nvPr/>
        </p:nvGrpSpPr>
        <p:grpSpPr>
          <a:xfrm>
            <a:off x="7590118" y="2701664"/>
            <a:ext cx="176700" cy="177000"/>
            <a:chOff x="3832268" y="4133839"/>
            <a:chExt cx="176700" cy="177000"/>
          </a:xfrm>
        </p:grpSpPr>
        <p:sp>
          <p:nvSpPr>
            <p:cNvPr id="5045" name="Google Shape;504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6" name="Google Shape;504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47" name="Google Shape;5047;p66"/>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8" name="Google Shape;5048;p66"/>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66"/>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50" name="Google Shape;5050;p66"/>
          <p:cNvGrpSpPr/>
          <p:nvPr/>
        </p:nvGrpSpPr>
        <p:grpSpPr>
          <a:xfrm>
            <a:off x="7766818" y="950176"/>
            <a:ext cx="3537517" cy="2480032"/>
            <a:chOff x="2106868" y="2103489"/>
            <a:chExt cx="3537517" cy="2480032"/>
          </a:xfrm>
        </p:grpSpPr>
        <p:grpSp>
          <p:nvGrpSpPr>
            <p:cNvPr id="5051" name="Google Shape;5051;p66"/>
            <p:cNvGrpSpPr/>
            <p:nvPr/>
          </p:nvGrpSpPr>
          <p:grpSpPr>
            <a:xfrm>
              <a:off x="2106980" y="2103489"/>
              <a:ext cx="3537292" cy="1239932"/>
              <a:chOff x="4053293" y="687139"/>
              <a:chExt cx="3537292" cy="1239932"/>
            </a:xfrm>
          </p:grpSpPr>
          <p:grpSp>
            <p:nvGrpSpPr>
              <p:cNvPr id="5052" name="Google Shape;5052;p66"/>
              <p:cNvGrpSpPr/>
              <p:nvPr/>
            </p:nvGrpSpPr>
            <p:grpSpPr>
              <a:xfrm>
                <a:off x="4053293" y="687139"/>
                <a:ext cx="1768767" cy="1239932"/>
                <a:chOff x="5448325" y="1433150"/>
                <a:chExt cx="2742700" cy="1919400"/>
              </a:xfrm>
            </p:grpSpPr>
            <p:sp>
              <p:nvSpPr>
                <p:cNvPr id="5053" name="Google Shape;505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4" name="Google Shape;505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5" name="Google Shape;505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6" name="Google Shape;505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7" name="Google Shape;505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8" name="Google Shape;505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5" name="Google Shape;506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6" name="Google Shape;506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7" name="Google Shape;506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8" name="Google Shape;506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9" name="Google Shape;506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2" name="Google Shape;507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4" name="Google Shape;507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5" name="Google Shape;507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6" name="Google Shape;507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7" name="Google Shape;507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8" name="Google Shape;507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9" name="Google Shape;507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0" name="Google Shape;508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1" name="Google Shape;508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2" name="Google Shape;508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3" name="Google Shape;508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4" name="Google Shape;508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6" name="Google Shape;508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7" name="Google Shape;508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8" name="Google Shape;508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1" name="Google Shape;509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2" name="Google Shape;509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3" name="Google Shape;509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4" name="Google Shape;509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5" name="Google Shape;509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6" name="Google Shape;509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7" name="Google Shape;509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8" name="Google Shape;509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9" name="Google Shape;509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0" name="Google Shape;510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1" name="Google Shape;510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2" name="Google Shape;510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3" name="Google Shape;510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4" name="Google Shape;510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5" name="Google Shape;510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6" name="Google Shape;510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7" name="Google Shape;510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8" name="Google Shape;510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9" name="Google Shape;510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0" name="Google Shape;511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1" name="Google Shape;511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2" name="Google Shape;511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3" name="Google Shape;511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4" name="Google Shape;511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5" name="Google Shape;511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6" name="Google Shape;511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7" name="Google Shape;511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8" name="Google Shape;511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9" name="Google Shape;511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0" name="Google Shape;512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1" name="Google Shape;512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2" name="Google Shape;512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3" name="Google Shape;5123;p66"/>
              <p:cNvGrpSpPr/>
              <p:nvPr/>
            </p:nvGrpSpPr>
            <p:grpSpPr>
              <a:xfrm>
                <a:off x="5821818" y="687139"/>
                <a:ext cx="1768767" cy="1239932"/>
                <a:chOff x="5448325" y="1433150"/>
                <a:chExt cx="2742700" cy="1919400"/>
              </a:xfrm>
            </p:grpSpPr>
            <p:sp>
              <p:nvSpPr>
                <p:cNvPr id="5124" name="Google Shape;512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5" name="Google Shape;512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6" name="Google Shape;512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8" name="Google Shape;512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9" name="Google Shape;512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1" name="Google Shape;513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2" name="Google Shape;513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5" name="Google Shape;513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6" name="Google Shape;513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8" name="Google Shape;513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9" name="Google Shape;513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0" name="Google Shape;514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3" name="Google Shape;514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4" name="Google Shape;514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6" name="Google Shape;514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7" name="Google Shape;514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8" name="Google Shape;514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9" name="Google Shape;514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0" name="Google Shape;515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1" name="Google Shape;515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4" name="Google Shape;515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5" name="Google Shape;515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8" name="Google Shape;515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9" name="Google Shape;515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2" name="Google Shape;516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7" name="Google Shape;516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8" name="Google Shape;516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2" name="Google Shape;517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3" name="Google Shape;517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5" name="Google Shape;517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6" name="Google Shape;517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8" name="Google Shape;517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1" name="Google Shape;518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5" name="Google Shape;518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6" name="Google Shape;518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8" name="Google Shape;518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9" name="Google Shape;518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0" name="Google Shape;519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94" name="Google Shape;5194;p66"/>
            <p:cNvGrpSpPr/>
            <p:nvPr/>
          </p:nvGrpSpPr>
          <p:grpSpPr>
            <a:xfrm>
              <a:off x="2106868" y="3343589"/>
              <a:ext cx="3537517" cy="1239932"/>
              <a:chOff x="2636768" y="3167689"/>
              <a:chExt cx="3537517" cy="1239932"/>
            </a:xfrm>
          </p:grpSpPr>
          <p:grpSp>
            <p:nvGrpSpPr>
              <p:cNvPr id="5195" name="Google Shape;5195;p66"/>
              <p:cNvGrpSpPr/>
              <p:nvPr/>
            </p:nvGrpSpPr>
            <p:grpSpPr>
              <a:xfrm>
                <a:off x="2636768" y="3167689"/>
                <a:ext cx="1768767" cy="1239932"/>
                <a:chOff x="5448325" y="1433150"/>
                <a:chExt cx="2742700" cy="1919400"/>
              </a:xfrm>
            </p:grpSpPr>
            <p:sp>
              <p:nvSpPr>
                <p:cNvPr id="5196" name="Google Shape;5196;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7" name="Google Shape;5197;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1" name="Google Shape;5201;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4" name="Google Shape;5204;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5" name="Google Shape;5205;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7" name="Google Shape;5207;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8" name="Google Shape;5208;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2" name="Google Shape;5212;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3" name="Google Shape;5213;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6" name="Google Shape;5216;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8" name="Google Shape;5218;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0" name="Google Shape;5220;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2" name="Google Shape;5222;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3" name="Google Shape;5223;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5" name="Google Shape;5225;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6" name="Google Shape;5226;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0" name="Google Shape;5230;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1" name="Google Shape;5231;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2" name="Google Shape;5232;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4" name="Google Shape;5234;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5" name="Google Shape;5235;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6" name="Google Shape;5236;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9" name="Google Shape;5239;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0" name="Google Shape;5240;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4" name="Google Shape;5244;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5" name="Google Shape;5245;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7" name="Google Shape;5247;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8" name="Google Shape;5248;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0" name="Google Shape;5250;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1" name="Google Shape;5251;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6" name="Google Shape;525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7" name="Google Shape;525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1" name="Google Shape;526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3" name="Google Shape;5263;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4" name="Google Shape;5264;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6" name="Google Shape;5266;p66"/>
              <p:cNvGrpSpPr/>
              <p:nvPr/>
            </p:nvGrpSpPr>
            <p:grpSpPr>
              <a:xfrm>
                <a:off x="4405518" y="3167689"/>
                <a:ext cx="1768767" cy="1239932"/>
                <a:chOff x="5448325" y="1433150"/>
                <a:chExt cx="2742700" cy="1919400"/>
              </a:xfrm>
            </p:grpSpPr>
            <p:sp>
              <p:nvSpPr>
                <p:cNvPr id="5267" name="Google Shape;5267;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9" name="Google Shape;5269;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0" name="Google Shape;5270;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2" name="Google Shape;5272;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3" name="Google Shape;5273;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1" name="Google Shape;5281;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2" name="Google Shape;5282;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4" name="Google Shape;5284;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5" name="Google Shape;5285;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6" name="Google Shape;5286;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8" name="Google Shape;5288;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9" name="Google Shape;5289;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1" name="Google Shape;5291;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2" name="Google Shape;5292;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5" name="Google Shape;5295;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6" name="Google Shape;5296;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8" name="Google Shape;5298;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9" name="Google Shape;5299;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0" name="Google Shape;5300;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3" name="Google Shape;5303;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4" name="Google Shape;5304;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6" name="Google Shape;5306;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7" name="Google Shape;5307;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9" name="Google Shape;5309;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0" name="Google Shape;5310;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3" name="Google Shape;5313;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4" name="Google Shape;5314;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5" name="Google Shape;5315;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8" name="Google Shape;5318;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9" name="Google Shape;5319;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5" name="Google Shape;5325;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6" name="Google Shape;5326;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8" name="Google Shape;532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9" name="Google Shape;532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1" name="Google Shape;533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2" name="Google Shape;533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337" name="Google Shape;5337;p66"/>
          <p:cNvGrpSpPr/>
          <p:nvPr/>
        </p:nvGrpSpPr>
        <p:grpSpPr>
          <a:xfrm>
            <a:off x="-7" y="-109736"/>
            <a:ext cx="3537517" cy="2480032"/>
            <a:chOff x="-7" y="-109736"/>
            <a:chExt cx="3537517" cy="2480032"/>
          </a:xfrm>
        </p:grpSpPr>
        <p:grpSp>
          <p:nvGrpSpPr>
            <p:cNvPr id="5338" name="Google Shape;5338;p66"/>
            <p:cNvGrpSpPr/>
            <p:nvPr/>
          </p:nvGrpSpPr>
          <p:grpSpPr>
            <a:xfrm>
              <a:off x="-7" y="-109736"/>
              <a:ext cx="3537517" cy="2480032"/>
              <a:chOff x="2106868" y="2103489"/>
              <a:chExt cx="3537517" cy="2480032"/>
            </a:xfrm>
          </p:grpSpPr>
          <p:grpSp>
            <p:nvGrpSpPr>
              <p:cNvPr id="5339" name="Google Shape;5339;p66"/>
              <p:cNvGrpSpPr/>
              <p:nvPr/>
            </p:nvGrpSpPr>
            <p:grpSpPr>
              <a:xfrm>
                <a:off x="2106980" y="2103489"/>
                <a:ext cx="3537292" cy="1239932"/>
                <a:chOff x="4053293" y="687139"/>
                <a:chExt cx="3537292" cy="1239932"/>
              </a:xfrm>
            </p:grpSpPr>
            <p:grpSp>
              <p:nvGrpSpPr>
                <p:cNvPr id="5340" name="Google Shape;5340;p66"/>
                <p:cNvGrpSpPr/>
                <p:nvPr/>
              </p:nvGrpSpPr>
              <p:grpSpPr>
                <a:xfrm>
                  <a:off x="4053293" y="687139"/>
                  <a:ext cx="1768767" cy="1239932"/>
                  <a:chOff x="5448325" y="1433150"/>
                  <a:chExt cx="2742700" cy="1919400"/>
                </a:xfrm>
              </p:grpSpPr>
              <p:sp>
                <p:nvSpPr>
                  <p:cNvPr id="5341" name="Google Shape;534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2" name="Google Shape;534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3" name="Google Shape;534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4" name="Google Shape;534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8" name="Google Shape;534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9" name="Google Shape;534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2" name="Google Shape;535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3" name="Google Shape;535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6" name="Google Shape;535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7" name="Google Shape;535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6" name="Google Shape;536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7" name="Google Shape;536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8" name="Google Shape;536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1" name="Google Shape;537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2" name="Google Shape;537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4" name="Google Shape;537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5" name="Google Shape;537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7" name="Google Shape;537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8" name="Google Shape;537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9" name="Google Shape;537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1" name="Google Shape;538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2" name="Google Shape;538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4" name="Google Shape;538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5" name="Google Shape;538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7" name="Google Shape;538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8" name="Google Shape;538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0" name="Google Shape;539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1" name="Google Shape;539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5" name="Google Shape;539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6" name="Google Shape;539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8" name="Google Shape;539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9" name="Google Shape;539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1" name="Google Shape;540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2" name="Google Shape;540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7" name="Google Shape;540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8" name="Google Shape;540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1" name="Google Shape;5411;p66"/>
                <p:cNvGrpSpPr/>
                <p:nvPr/>
              </p:nvGrpSpPr>
              <p:grpSpPr>
                <a:xfrm>
                  <a:off x="5821818" y="687139"/>
                  <a:ext cx="1768767" cy="1239932"/>
                  <a:chOff x="5448325" y="1433150"/>
                  <a:chExt cx="2742700" cy="1919400"/>
                </a:xfrm>
              </p:grpSpPr>
              <p:sp>
                <p:nvSpPr>
                  <p:cNvPr id="5412" name="Google Shape;541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6" name="Google Shape;541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7" name="Google Shape;541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0" name="Google Shape;542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1" name="Google Shape;542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5" name="Google Shape;542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6" name="Google Shape;542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8" name="Google Shape;542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9" name="Google Shape;542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0" name="Google Shape;543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4" name="Google Shape;543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5" name="Google Shape;543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9" name="Google Shape;543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0" name="Google Shape;544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3" name="Google Shape;544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4" name="Google Shape;544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6" name="Google Shape;544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7" name="Google Shape;544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0" name="Google Shape;545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1" name="Google Shape;545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3" name="Google Shape;545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4" name="Google Shape;545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6" name="Google Shape;545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7" name="Google Shape;545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1" name="Google Shape;546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2" name="Google Shape;546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3" name="Google Shape;546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6" name="Google Shape;546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7" name="Google Shape;546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8" name="Google Shape;546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1" name="Google Shape;547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2" name="Google Shape;547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3" name="Google Shape;547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6" name="Google Shape;547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7" name="Google Shape;547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0" name="Google Shape;548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1" name="Google Shape;548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482" name="Google Shape;5482;p66"/>
              <p:cNvGrpSpPr/>
              <p:nvPr/>
            </p:nvGrpSpPr>
            <p:grpSpPr>
              <a:xfrm>
                <a:off x="2106868" y="3343589"/>
                <a:ext cx="3537517" cy="1239932"/>
                <a:chOff x="2636768" y="3167689"/>
                <a:chExt cx="3537517" cy="1239932"/>
              </a:xfrm>
            </p:grpSpPr>
            <p:grpSp>
              <p:nvGrpSpPr>
                <p:cNvPr id="5483" name="Google Shape;5483;p66"/>
                <p:cNvGrpSpPr/>
                <p:nvPr/>
              </p:nvGrpSpPr>
              <p:grpSpPr>
                <a:xfrm>
                  <a:off x="2636768" y="3167689"/>
                  <a:ext cx="1768767" cy="1239932"/>
                  <a:chOff x="5448325" y="1433150"/>
                  <a:chExt cx="2742700" cy="1919400"/>
                </a:xfrm>
              </p:grpSpPr>
              <p:sp>
                <p:nvSpPr>
                  <p:cNvPr id="5484" name="Google Shape;548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6" name="Google Shape;548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7" name="Google Shape;548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8" name="Google Shape;548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1" name="Google Shape;549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2" name="Google Shape;549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3" name="Google Shape;549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4" name="Google Shape;550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6" name="Google Shape;550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7" name="Google Shape;550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8" name="Google Shape;550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9" name="Google Shape;550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0" name="Google Shape;551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1" name="Google Shape;551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2" name="Google Shape;551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3" name="Google Shape;551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5" name="Google Shape;551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6" name="Google Shape;551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9" name="Google Shape;551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0" name="Google Shape;552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1" name="Google Shape;552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4" name="Google Shape;552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5" name="Google Shape;552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8" name="Google Shape;553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9" name="Google Shape;553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2" name="Google Shape;554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3" name="Google Shape;554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5" name="Google Shape;554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6" name="Google Shape;554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4" name="Google Shape;5554;p66"/>
                <p:cNvGrpSpPr/>
                <p:nvPr/>
              </p:nvGrpSpPr>
              <p:grpSpPr>
                <a:xfrm>
                  <a:off x="4405518" y="3167689"/>
                  <a:ext cx="1768767" cy="1239932"/>
                  <a:chOff x="5448325" y="1433150"/>
                  <a:chExt cx="2742700" cy="1919400"/>
                </a:xfrm>
              </p:grpSpPr>
              <p:sp>
                <p:nvSpPr>
                  <p:cNvPr id="5555" name="Google Shape;5555;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5" name="Google Shape;5595;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5" name="Google Shape;5605;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8" name="Google Shape;5608;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9" name="Google Shape;5609;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0" name="Google Shape;5610;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2" name="Google Shape;5612;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3" name="Google Shape;5613;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8" name="Google Shape;5618;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9" name="Google Shape;5619;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4" name="Google Shape;5624;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625" name="Google Shape;5625;p66"/>
            <p:cNvGrpSpPr/>
            <p:nvPr/>
          </p:nvGrpSpPr>
          <p:grpSpPr>
            <a:xfrm>
              <a:off x="1412225" y="948414"/>
              <a:ext cx="530093" cy="531450"/>
              <a:chOff x="1399900" y="1394664"/>
              <a:chExt cx="530093" cy="531450"/>
            </a:xfrm>
          </p:grpSpPr>
          <p:sp>
            <p:nvSpPr>
              <p:cNvPr id="5626" name="Google Shape;5626;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9" name="Google Shape;5629;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0" name="Google Shape;5630;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6" name="Google Shape;5636;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7" name="Google Shape;5637;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644" name="Google Shape;5644;p66"/>
          <p:cNvGrpSpPr/>
          <p:nvPr/>
        </p:nvGrpSpPr>
        <p:grpSpPr>
          <a:xfrm>
            <a:off x="5347988" y="4321077"/>
            <a:ext cx="530093" cy="531450"/>
            <a:chOff x="1399900" y="1394664"/>
            <a:chExt cx="530093" cy="531450"/>
          </a:xfrm>
        </p:grpSpPr>
        <p:sp>
          <p:nvSpPr>
            <p:cNvPr id="5645" name="Google Shape;5645;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3" name="Google Shape;5653;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6" name="Google Shape;5656;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0" name="Google Shape;5660;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1" name="Google Shape;5661;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3" name="Google Shape;5663;p66"/>
          <p:cNvGrpSpPr/>
          <p:nvPr/>
        </p:nvGrpSpPr>
        <p:grpSpPr>
          <a:xfrm rot="5400000">
            <a:off x="1556744" y="3956788"/>
            <a:ext cx="1237821" cy="177133"/>
            <a:chOff x="5449025" y="3078350"/>
            <a:chExt cx="1919400" cy="274200"/>
          </a:xfrm>
        </p:grpSpPr>
        <p:sp>
          <p:nvSpPr>
            <p:cNvPr id="5664" name="Google Shape;566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1" name="Google Shape;5671;p66"/>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66"/>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3" name="Google Shape;5673;p66"/>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4" name="Google Shape;5674;p66"/>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66"/>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76" name="Google Shape;5676;p66"/>
          <p:cNvGrpSpPr/>
          <p:nvPr/>
        </p:nvGrpSpPr>
        <p:grpSpPr>
          <a:xfrm>
            <a:off x="4315744" y="2854063"/>
            <a:ext cx="1237821" cy="1241133"/>
            <a:chOff x="2408969" y="2902913"/>
            <a:chExt cx="1237821" cy="1241133"/>
          </a:xfrm>
        </p:grpSpPr>
        <p:grpSp>
          <p:nvGrpSpPr>
            <p:cNvPr id="5677" name="Google Shape;5677;p66"/>
            <p:cNvGrpSpPr/>
            <p:nvPr/>
          </p:nvGrpSpPr>
          <p:grpSpPr>
            <a:xfrm>
              <a:off x="2408969" y="3258413"/>
              <a:ext cx="1237821" cy="177133"/>
              <a:chOff x="5449025" y="3078350"/>
              <a:chExt cx="1919400" cy="274200"/>
            </a:xfrm>
          </p:grpSpPr>
          <p:sp>
            <p:nvSpPr>
              <p:cNvPr id="5678" name="Google Shape;567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2" name="Google Shape;568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3" name="Google Shape;568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4" name="Google Shape;568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5" name="Google Shape;5685;p66"/>
            <p:cNvGrpSpPr/>
            <p:nvPr/>
          </p:nvGrpSpPr>
          <p:grpSpPr>
            <a:xfrm>
              <a:off x="2408969" y="3435538"/>
              <a:ext cx="1237821" cy="177133"/>
              <a:chOff x="5449025" y="3078350"/>
              <a:chExt cx="1919400" cy="274200"/>
            </a:xfrm>
          </p:grpSpPr>
          <p:sp>
            <p:nvSpPr>
              <p:cNvPr id="5686" name="Google Shape;568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7" name="Google Shape;568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8" name="Google Shape;568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3" name="Google Shape;5693;p66"/>
            <p:cNvGrpSpPr/>
            <p:nvPr/>
          </p:nvGrpSpPr>
          <p:grpSpPr>
            <a:xfrm>
              <a:off x="2408969" y="3612663"/>
              <a:ext cx="1237821" cy="177133"/>
              <a:chOff x="5449025" y="3078350"/>
              <a:chExt cx="1919400" cy="274200"/>
            </a:xfrm>
          </p:grpSpPr>
          <p:sp>
            <p:nvSpPr>
              <p:cNvPr id="5694" name="Google Shape;569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5" name="Google Shape;569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6" name="Google Shape;569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8" name="Google Shape;569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1" name="Google Shape;5701;p66"/>
            <p:cNvGrpSpPr/>
            <p:nvPr/>
          </p:nvGrpSpPr>
          <p:grpSpPr>
            <a:xfrm rot="5400000">
              <a:off x="2586094" y="3435538"/>
              <a:ext cx="1237821" cy="177133"/>
              <a:chOff x="5449025" y="3078350"/>
              <a:chExt cx="1919400" cy="274200"/>
            </a:xfrm>
          </p:grpSpPr>
          <p:sp>
            <p:nvSpPr>
              <p:cNvPr id="5702" name="Google Shape;570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6" name="Google Shape;570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9" name="Google Shape;5709;p66"/>
            <p:cNvGrpSpPr/>
            <p:nvPr/>
          </p:nvGrpSpPr>
          <p:grpSpPr>
            <a:xfrm rot="5400000">
              <a:off x="2408969" y="3435538"/>
              <a:ext cx="1237821" cy="177133"/>
              <a:chOff x="5449025" y="3078350"/>
              <a:chExt cx="1919400" cy="274200"/>
            </a:xfrm>
          </p:grpSpPr>
          <p:sp>
            <p:nvSpPr>
              <p:cNvPr id="5710" name="Google Shape;571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4" name="Google Shape;571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5" name="Google Shape;571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7" name="Google Shape;5717;p66"/>
            <p:cNvGrpSpPr/>
            <p:nvPr/>
          </p:nvGrpSpPr>
          <p:grpSpPr>
            <a:xfrm rot="5400000">
              <a:off x="2231844" y="3435538"/>
              <a:ext cx="1237821" cy="177133"/>
              <a:chOff x="5449025" y="3078350"/>
              <a:chExt cx="1919400" cy="274200"/>
            </a:xfrm>
          </p:grpSpPr>
          <p:sp>
            <p:nvSpPr>
              <p:cNvPr id="5718" name="Google Shape;571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4" name="Google Shape;572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5" name="Google Shape;5725;p66"/>
            <p:cNvGrpSpPr/>
            <p:nvPr/>
          </p:nvGrpSpPr>
          <p:grpSpPr>
            <a:xfrm>
              <a:off x="2408969" y="3081288"/>
              <a:ext cx="1237821" cy="177133"/>
              <a:chOff x="5449025" y="3078350"/>
              <a:chExt cx="1919400" cy="274200"/>
            </a:xfrm>
          </p:grpSpPr>
          <p:sp>
            <p:nvSpPr>
              <p:cNvPr id="5726" name="Google Shape;572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2" name="Google Shape;573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3" name="Google Shape;5733;p66"/>
            <p:cNvGrpSpPr/>
            <p:nvPr/>
          </p:nvGrpSpPr>
          <p:grpSpPr>
            <a:xfrm>
              <a:off x="2408969" y="2902913"/>
              <a:ext cx="1237821" cy="177133"/>
              <a:chOff x="5449025" y="3078350"/>
              <a:chExt cx="1919400" cy="274200"/>
            </a:xfrm>
          </p:grpSpPr>
          <p:sp>
            <p:nvSpPr>
              <p:cNvPr id="5734" name="Google Shape;573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6" name="Google Shape;573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7" name="Google Shape;573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0" name="Google Shape;574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1" name="Google Shape;5741;p66"/>
            <p:cNvGrpSpPr/>
            <p:nvPr/>
          </p:nvGrpSpPr>
          <p:grpSpPr>
            <a:xfrm>
              <a:off x="2408969" y="3789788"/>
              <a:ext cx="1237821" cy="177133"/>
              <a:chOff x="5449025" y="3078350"/>
              <a:chExt cx="1919400" cy="274200"/>
            </a:xfrm>
          </p:grpSpPr>
          <p:sp>
            <p:nvSpPr>
              <p:cNvPr id="5742" name="Google Shape;574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5" name="Google Shape;574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6" name="Google Shape;574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9" name="Google Shape;5749;p66"/>
            <p:cNvGrpSpPr/>
            <p:nvPr/>
          </p:nvGrpSpPr>
          <p:grpSpPr>
            <a:xfrm>
              <a:off x="2408969" y="3966913"/>
              <a:ext cx="1237821" cy="177133"/>
              <a:chOff x="5449025" y="3078350"/>
              <a:chExt cx="1919400" cy="274200"/>
            </a:xfrm>
          </p:grpSpPr>
          <p:sp>
            <p:nvSpPr>
              <p:cNvPr id="5750" name="Google Shape;575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1" name="Google Shape;575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2" name="Google Shape;575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4" name="Google Shape;575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5" name="Google Shape;575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7" name="Google Shape;5757;p66"/>
            <p:cNvGrpSpPr/>
            <p:nvPr/>
          </p:nvGrpSpPr>
          <p:grpSpPr>
            <a:xfrm>
              <a:off x="2585493" y="3080102"/>
              <a:ext cx="176700" cy="177000"/>
              <a:chOff x="3832268" y="4133839"/>
              <a:chExt cx="176700" cy="177000"/>
            </a:xfrm>
          </p:grpSpPr>
          <p:sp>
            <p:nvSpPr>
              <p:cNvPr id="5758" name="Google Shape;575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0" name="Google Shape;5760;p66"/>
            <p:cNvGrpSpPr/>
            <p:nvPr/>
          </p:nvGrpSpPr>
          <p:grpSpPr>
            <a:xfrm>
              <a:off x="2939530" y="3080102"/>
              <a:ext cx="176700" cy="177000"/>
              <a:chOff x="3832268" y="4133839"/>
              <a:chExt cx="176700" cy="177000"/>
            </a:xfrm>
          </p:grpSpPr>
          <p:sp>
            <p:nvSpPr>
              <p:cNvPr id="5761" name="Google Shape;576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2" name="Google Shape;576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3" name="Google Shape;5763;p66"/>
            <p:cNvGrpSpPr/>
            <p:nvPr/>
          </p:nvGrpSpPr>
          <p:grpSpPr>
            <a:xfrm>
              <a:off x="3293793" y="3080102"/>
              <a:ext cx="176700" cy="177000"/>
              <a:chOff x="3832268" y="4133839"/>
              <a:chExt cx="176700" cy="177000"/>
            </a:xfrm>
          </p:grpSpPr>
          <p:sp>
            <p:nvSpPr>
              <p:cNvPr id="5764" name="Google Shape;576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6" name="Google Shape;5766;p66"/>
            <p:cNvGrpSpPr/>
            <p:nvPr/>
          </p:nvGrpSpPr>
          <p:grpSpPr>
            <a:xfrm>
              <a:off x="2585493" y="3435602"/>
              <a:ext cx="176700" cy="177000"/>
              <a:chOff x="3832268" y="4133839"/>
              <a:chExt cx="176700" cy="177000"/>
            </a:xfrm>
          </p:grpSpPr>
          <p:sp>
            <p:nvSpPr>
              <p:cNvPr id="5767" name="Google Shape;576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9" name="Google Shape;5769;p66"/>
            <p:cNvGrpSpPr/>
            <p:nvPr/>
          </p:nvGrpSpPr>
          <p:grpSpPr>
            <a:xfrm>
              <a:off x="2939518" y="3434939"/>
              <a:ext cx="176700" cy="177000"/>
              <a:chOff x="3832268" y="4133839"/>
              <a:chExt cx="176700" cy="177000"/>
            </a:xfrm>
          </p:grpSpPr>
          <p:sp>
            <p:nvSpPr>
              <p:cNvPr id="5770" name="Google Shape;5770;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1" name="Google Shape;5771;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2" name="Google Shape;5772;p66"/>
            <p:cNvGrpSpPr/>
            <p:nvPr/>
          </p:nvGrpSpPr>
          <p:grpSpPr>
            <a:xfrm>
              <a:off x="3293568" y="3434939"/>
              <a:ext cx="176700" cy="177000"/>
              <a:chOff x="3832268" y="4133839"/>
              <a:chExt cx="176700" cy="177000"/>
            </a:xfrm>
          </p:grpSpPr>
          <p:sp>
            <p:nvSpPr>
              <p:cNvPr id="5773" name="Google Shape;5773;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5" name="Google Shape;5775;p66"/>
            <p:cNvGrpSpPr/>
            <p:nvPr/>
          </p:nvGrpSpPr>
          <p:grpSpPr>
            <a:xfrm>
              <a:off x="3293793" y="3790514"/>
              <a:ext cx="176700" cy="177000"/>
              <a:chOff x="3832268" y="4133839"/>
              <a:chExt cx="176700" cy="177000"/>
            </a:xfrm>
          </p:grpSpPr>
          <p:sp>
            <p:nvSpPr>
              <p:cNvPr id="5776" name="Google Shape;577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7" name="Google Shape;577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8" name="Google Shape;5778;p66"/>
            <p:cNvGrpSpPr/>
            <p:nvPr/>
          </p:nvGrpSpPr>
          <p:grpSpPr>
            <a:xfrm>
              <a:off x="2939518" y="3789789"/>
              <a:ext cx="176700" cy="177000"/>
              <a:chOff x="3832268" y="4133839"/>
              <a:chExt cx="176700" cy="177000"/>
            </a:xfrm>
          </p:grpSpPr>
          <p:sp>
            <p:nvSpPr>
              <p:cNvPr id="5779" name="Google Shape;577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1" name="Google Shape;5781;p66"/>
            <p:cNvGrpSpPr/>
            <p:nvPr/>
          </p:nvGrpSpPr>
          <p:grpSpPr>
            <a:xfrm>
              <a:off x="2585268" y="3789864"/>
              <a:ext cx="176700" cy="177000"/>
              <a:chOff x="3832268" y="4133839"/>
              <a:chExt cx="176700" cy="177000"/>
            </a:xfrm>
          </p:grpSpPr>
          <p:sp>
            <p:nvSpPr>
              <p:cNvPr id="5782" name="Google Shape;578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3" name="Google Shape;578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84" name="Google Shape;5784;p66"/>
          <p:cNvGrpSpPr/>
          <p:nvPr/>
        </p:nvGrpSpPr>
        <p:grpSpPr>
          <a:xfrm>
            <a:off x="3989093" y="-109749"/>
            <a:ext cx="3537517" cy="2480032"/>
            <a:chOff x="3989093" y="-109749"/>
            <a:chExt cx="3537517" cy="2480032"/>
          </a:xfrm>
        </p:grpSpPr>
        <p:grpSp>
          <p:nvGrpSpPr>
            <p:cNvPr id="5785" name="Google Shape;5785;p66"/>
            <p:cNvGrpSpPr/>
            <p:nvPr/>
          </p:nvGrpSpPr>
          <p:grpSpPr>
            <a:xfrm>
              <a:off x="3989093" y="-109749"/>
              <a:ext cx="3537517" cy="2480032"/>
              <a:chOff x="2106868" y="2103489"/>
              <a:chExt cx="3537517" cy="2480032"/>
            </a:xfrm>
          </p:grpSpPr>
          <p:grpSp>
            <p:nvGrpSpPr>
              <p:cNvPr id="5786" name="Google Shape;5786;p66"/>
              <p:cNvGrpSpPr/>
              <p:nvPr/>
            </p:nvGrpSpPr>
            <p:grpSpPr>
              <a:xfrm>
                <a:off x="2106980" y="2103489"/>
                <a:ext cx="3537292" cy="1239932"/>
                <a:chOff x="4053293" y="687139"/>
                <a:chExt cx="3537292" cy="1239932"/>
              </a:xfrm>
            </p:grpSpPr>
            <p:grpSp>
              <p:nvGrpSpPr>
                <p:cNvPr id="5787" name="Google Shape;5787;p66"/>
                <p:cNvGrpSpPr/>
                <p:nvPr/>
              </p:nvGrpSpPr>
              <p:grpSpPr>
                <a:xfrm>
                  <a:off x="4053293" y="687139"/>
                  <a:ext cx="1768767" cy="1239932"/>
                  <a:chOff x="5448325" y="1433150"/>
                  <a:chExt cx="2742700" cy="1919400"/>
                </a:xfrm>
              </p:grpSpPr>
              <p:sp>
                <p:nvSpPr>
                  <p:cNvPr id="5788" name="Google Shape;5788;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9" name="Google Shape;5789;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8" name="Google Shape;5798;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3" name="Google Shape;5803;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4" name="Google Shape;5804;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8" name="Google Shape;5808;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9" name="Google Shape;5809;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4" name="Google Shape;5814;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7" name="Google Shape;5827;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8" name="Google Shape;5828;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4" name="Google Shape;5834;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5" name="Google Shape;5835;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2" name="Google Shape;5842;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3" name="Google Shape;5843;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6" name="Google Shape;5846;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7" name="Google Shape;5847;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8" name="Google Shape;5848;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2" name="Google Shape;5852;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3" name="Google Shape;5853;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8" name="Google Shape;5858;p66"/>
                <p:cNvGrpSpPr/>
                <p:nvPr/>
              </p:nvGrpSpPr>
              <p:grpSpPr>
                <a:xfrm>
                  <a:off x="5821818" y="687139"/>
                  <a:ext cx="1768767" cy="1239932"/>
                  <a:chOff x="5448325" y="1433150"/>
                  <a:chExt cx="2742700" cy="1919400"/>
                </a:xfrm>
              </p:grpSpPr>
              <p:sp>
                <p:nvSpPr>
                  <p:cNvPr id="5859" name="Google Shape;5859;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0" name="Google Shape;5860;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3" name="Google Shape;5863;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4" name="Google Shape;5864;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0" name="Google Shape;5870;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8" name="Google Shape;5878;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2" name="Google Shape;5882;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3" name="Google Shape;5883;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9" name="Google Shape;5889;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0" name="Google Shape;5890;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3" name="Google Shape;5893;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7" name="Google Shape;5897;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2" name="Google Shape;5902;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0" name="Google Shape;5910;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1" name="Google Shape;5911;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0" name="Google Shape;5920;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3" name="Google Shape;5923;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4" name="Google Shape;5924;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929" name="Google Shape;5929;p66"/>
              <p:cNvGrpSpPr/>
              <p:nvPr/>
            </p:nvGrpSpPr>
            <p:grpSpPr>
              <a:xfrm>
                <a:off x="2106868" y="3343589"/>
                <a:ext cx="3537517" cy="1239932"/>
                <a:chOff x="2636768" y="3167689"/>
                <a:chExt cx="3537517" cy="1239932"/>
              </a:xfrm>
            </p:grpSpPr>
            <p:grpSp>
              <p:nvGrpSpPr>
                <p:cNvPr id="5930" name="Google Shape;5930;p66"/>
                <p:cNvGrpSpPr/>
                <p:nvPr/>
              </p:nvGrpSpPr>
              <p:grpSpPr>
                <a:xfrm>
                  <a:off x="2636768" y="3167689"/>
                  <a:ext cx="1768767" cy="1239932"/>
                  <a:chOff x="5448325" y="1433150"/>
                  <a:chExt cx="2742700" cy="1919400"/>
                </a:xfrm>
              </p:grpSpPr>
              <p:sp>
                <p:nvSpPr>
                  <p:cNvPr id="5931" name="Google Shape;593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2" name="Google Shape;593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3" name="Google Shape;593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1" name="Google Shape;594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2" name="Google Shape;594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6" name="Google Shape;594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7" name="Google Shape;594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4" name="Google Shape;595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5" name="Google Shape;595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1" name="Google Shape;596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2" name="Google Shape;596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7" name="Google Shape;596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8" name="Google Shape;596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1" name="Google Shape;597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2" name="Google Shape;597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9" name="Google Shape;597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0" name="Google Shape;598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3" name="Google Shape;598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4" name="Google Shape;598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9" name="Google Shape;598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0" name="Google Shape;599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4" name="Google Shape;599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5" name="Google Shape;599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8" name="Google Shape;599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0" name="Google Shape;600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1" name="Google Shape;6001;p66"/>
                <p:cNvGrpSpPr/>
                <p:nvPr/>
              </p:nvGrpSpPr>
              <p:grpSpPr>
                <a:xfrm>
                  <a:off x="4405518" y="3167689"/>
                  <a:ext cx="1768767" cy="1239932"/>
                  <a:chOff x="5448325" y="1433150"/>
                  <a:chExt cx="2742700" cy="1919400"/>
                </a:xfrm>
              </p:grpSpPr>
              <p:sp>
                <p:nvSpPr>
                  <p:cNvPr id="6002" name="Google Shape;600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5" name="Google Shape;600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8" name="Google Shape;600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9" name="Google Shape;600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5" name="Google Shape;601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6" name="Google Shape;601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7" name="Google Shape;601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8" name="Google Shape;601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9" name="Google Shape;601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0" name="Google Shape;602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1" name="Google Shape;602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2" name="Google Shape;602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9" name="Google Shape;602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0" name="Google Shape;603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5" name="Google Shape;603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6" name="Google Shape;603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7" name="Google Shape;603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8" name="Google Shape;603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9" name="Google Shape;603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4" name="Google Shape;604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0" name="Google Shape;605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1" name="Google Shape;605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4" name="Google Shape;605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5" name="Google Shape;605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9" name="Google Shape;605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1" name="Google Shape;606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2" name="Google Shape;606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4" name="Google Shape;606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7" name="Google Shape;606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8" name="Google Shape;606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0" name="Google Shape;607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1" name="Google Shape;607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072" name="Google Shape;6072;p66"/>
            <p:cNvGrpSpPr/>
            <p:nvPr/>
          </p:nvGrpSpPr>
          <p:grpSpPr>
            <a:xfrm>
              <a:off x="5055357" y="596088"/>
              <a:ext cx="1237821" cy="1241000"/>
              <a:chOff x="2408969" y="2902913"/>
              <a:chExt cx="1237821" cy="1241000"/>
            </a:xfrm>
          </p:grpSpPr>
          <p:grpSp>
            <p:nvGrpSpPr>
              <p:cNvPr id="6073" name="Google Shape;6073;p66"/>
              <p:cNvGrpSpPr/>
              <p:nvPr/>
            </p:nvGrpSpPr>
            <p:grpSpPr>
              <a:xfrm>
                <a:off x="2408969" y="3258413"/>
                <a:ext cx="1237821" cy="177133"/>
                <a:chOff x="5449025" y="3078350"/>
                <a:chExt cx="1919400" cy="274200"/>
              </a:xfrm>
            </p:grpSpPr>
            <p:sp>
              <p:nvSpPr>
                <p:cNvPr id="6074" name="Google Shape;607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5" name="Google Shape;607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6" name="Google Shape;607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9" name="Google Shape;607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0" name="Google Shape;608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81" name="Google Shape;6081;p66"/>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66"/>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66"/>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66"/>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66"/>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66"/>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66"/>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88" name="Google Shape;6088;p66"/>
              <p:cNvGrpSpPr/>
              <p:nvPr/>
            </p:nvGrpSpPr>
            <p:grpSpPr>
              <a:xfrm>
                <a:off x="2408969" y="3612663"/>
                <a:ext cx="1237821" cy="177133"/>
                <a:chOff x="5449025" y="3078350"/>
                <a:chExt cx="1919400" cy="274200"/>
              </a:xfrm>
            </p:grpSpPr>
            <p:sp>
              <p:nvSpPr>
                <p:cNvPr id="6089" name="Google Shape;6089;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6" name="Google Shape;6096;p66"/>
              <p:cNvGrpSpPr/>
              <p:nvPr/>
            </p:nvGrpSpPr>
            <p:grpSpPr>
              <a:xfrm rot="5400000">
                <a:off x="2408969" y="3435538"/>
                <a:ext cx="1237821" cy="177133"/>
                <a:chOff x="5449025" y="3078350"/>
                <a:chExt cx="1919400" cy="274200"/>
              </a:xfrm>
            </p:grpSpPr>
            <p:sp>
              <p:nvSpPr>
                <p:cNvPr id="6097" name="Google Shape;609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9" name="Google Shape;609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0" name="Google Shape;610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04" name="Google Shape;6104;p66"/>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66"/>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66"/>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66"/>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66"/>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66"/>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0" name="Google Shape;6110;p66"/>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1" name="Google Shape;6111;p66"/>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66"/>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66"/>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66"/>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5" name="Google Shape;6115;p66"/>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6" name="Google Shape;6116;p66"/>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66"/>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66"/>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66"/>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66"/>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66"/>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66"/>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66"/>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4" name="Google Shape;6124;p66"/>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25" name="Google Shape;6125;p66"/>
              <p:cNvGrpSpPr/>
              <p:nvPr/>
            </p:nvGrpSpPr>
            <p:grpSpPr>
              <a:xfrm>
                <a:off x="2585493" y="3080102"/>
                <a:ext cx="176700" cy="177000"/>
                <a:chOff x="3832268" y="4133839"/>
                <a:chExt cx="176700" cy="177000"/>
              </a:xfrm>
            </p:grpSpPr>
            <p:sp>
              <p:nvSpPr>
                <p:cNvPr id="6126" name="Google Shape;612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7" name="Google Shape;612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8" name="Google Shape;6128;p66"/>
              <p:cNvGrpSpPr/>
              <p:nvPr/>
            </p:nvGrpSpPr>
            <p:grpSpPr>
              <a:xfrm>
                <a:off x="2939530" y="3080102"/>
                <a:ext cx="176700" cy="177000"/>
                <a:chOff x="3832268" y="4133839"/>
                <a:chExt cx="176700" cy="177000"/>
              </a:xfrm>
            </p:grpSpPr>
            <p:sp>
              <p:nvSpPr>
                <p:cNvPr id="6129" name="Google Shape;612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1" name="Google Shape;6131;p66"/>
              <p:cNvGrpSpPr/>
              <p:nvPr/>
            </p:nvGrpSpPr>
            <p:grpSpPr>
              <a:xfrm>
                <a:off x="3293793" y="3080102"/>
                <a:ext cx="176700" cy="177000"/>
                <a:chOff x="3832268" y="4133839"/>
                <a:chExt cx="176700" cy="177000"/>
              </a:xfrm>
            </p:grpSpPr>
            <p:sp>
              <p:nvSpPr>
                <p:cNvPr id="6132" name="Google Shape;613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4" name="Google Shape;6134;p66"/>
              <p:cNvGrpSpPr/>
              <p:nvPr/>
            </p:nvGrpSpPr>
            <p:grpSpPr>
              <a:xfrm>
                <a:off x="2585493" y="3435602"/>
                <a:ext cx="176700" cy="177000"/>
                <a:chOff x="3832268" y="4133839"/>
                <a:chExt cx="176700" cy="177000"/>
              </a:xfrm>
            </p:grpSpPr>
            <p:sp>
              <p:nvSpPr>
                <p:cNvPr id="6135" name="Google Shape;613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7" name="Google Shape;6137;p66"/>
              <p:cNvGrpSpPr/>
              <p:nvPr/>
            </p:nvGrpSpPr>
            <p:grpSpPr>
              <a:xfrm>
                <a:off x="2939518" y="3434939"/>
                <a:ext cx="176700" cy="177000"/>
                <a:chOff x="3832268" y="4133839"/>
                <a:chExt cx="176700" cy="177000"/>
              </a:xfrm>
            </p:grpSpPr>
            <p:sp>
              <p:nvSpPr>
                <p:cNvPr id="6138" name="Google Shape;613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9" name="Google Shape;613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0" name="Google Shape;6140;p66"/>
              <p:cNvGrpSpPr/>
              <p:nvPr/>
            </p:nvGrpSpPr>
            <p:grpSpPr>
              <a:xfrm>
                <a:off x="3293568" y="3434939"/>
                <a:ext cx="176700" cy="177000"/>
                <a:chOff x="3832268" y="4133839"/>
                <a:chExt cx="176700" cy="177000"/>
              </a:xfrm>
            </p:grpSpPr>
            <p:sp>
              <p:nvSpPr>
                <p:cNvPr id="6141" name="Google Shape;614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2" name="Google Shape;614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3" name="Google Shape;6143;p66"/>
              <p:cNvGrpSpPr/>
              <p:nvPr/>
            </p:nvGrpSpPr>
            <p:grpSpPr>
              <a:xfrm>
                <a:off x="3293793" y="3790514"/>
                <a:ext cx="176700" cy="177000"/>
                <a:chOff x="3832268" y="4133839"/>
                <a:chExt cx="176700" cy="177000"/>
              </a:xfrm>
            </p:grpSpPr>
            <p:sp>
              <p:nvSpPr>
                <p:cNvPr id="6144" name="Google Shape;614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5" name="Google Shape;614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6" name="Google Shape;6146;p66"/>
              <p:cNvGrpSpPr/>
              <p:nvPr/>
            </p:nvGrpSpPr>
            <p:grpSpPr>
              <a:xfrm>
                <a:off x="2939518" y="3789789"/>
                <a:ext cx="176700" cy="177000"/>
                <a:chOff x="3832268" y="4133839"/>
                <a:chExt cx="176700" cy="177000"/>
              </a:xfrm>
            </p:grpSpPr>
            <p:sp>
              <p:nvSpPr>
                <p:cNvPr id="6147" name="Google Shape;614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49" name="Google Shape;6149;p66"/>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66"/>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51" name="Google Shape;6151;p66"/>
              <p:cNvGrpSpPr/>
              <p:nvPr/>
            </p:nvGrpSpPr>
            <p:grpSpPr>
              <a:xfrm rot="5400000">
                <a:off x="2232132" y="3434876"/>
                <a:ext cx="1237821" cy="177133"/>
                <a:chOff x="5449025" y="3078350"/>
                <a:chExt cx="1919400" cy="274200"/>
              </a:xfrm>
            </p:grpSpPr>
            <p:sp>
              <p:nvSpPr>
                <p:cNvPr id="6152" name="Google Shape;615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3" name="Google Shape;615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4" name="Google Shape;615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9" name="Google Shape;6159;p66"/>
              <p:cNvGrpSpPr/>
              <p:nvPr/>
            </p:nvGrpSpPr>
            <p:grpSpPr>
              <a:xfrm rot="5400000">
                <a:off x="2585794" y="3435538"/>
                <a:ext cx="1237821" cy="177133"/>
                <a:chOff x="5449025" y="3078350"/>
                <a:chExt cx="1919400" cy="274200"/>
              </a:xfrm>
            </p:grpSpPr>
            <p:sp>
              <p:nvSpPr>
                <p:cNvPr id="6160" name="Google Shape;6160;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4" name="Google Shape;6164;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5" name="Google Shape;6165;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167" name="Google Shape;6167;p66"/>
          <p:cNvGrpSpPr/>
          <p:nvPr/>
        </p:nvGrpSpPr>
        <p:grpSpPr>
          <a:xfrm>
            <a:off x="6210195" y="3715103"/>
            <a:ext cx="530946" cy="520706"/>
            <a:chOff x="5996725" y="610550"/>
            <a:chExt cx="823300" cy="822600"/>
          </a:xfrm>
        </p:grpSpPr>
        <p:sp>
          <p:nvSpPr>
            <p:cNvPr id="6168" name="Google Shape;6168;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9" name="Google Shape;6169;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0" name="Google Shape;6170;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4" name="Google Shape;617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5" name="Google Shape;617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7" name="Google Shape;6177;p66"/>
          <p:cNvGrpSpPr/>
          <p:nvPr/>
        </p:nvGrpSpPr>
        <p:grpSpPr>
          <a:xfrm>
            <a:off x="5962045" y="2909503"/>
            <a:ext cx="177283" cy="520706"/>
            <a:chOff x="6545125" y="610550"/>
            <a:chExt cx="274900" cy="822600"/>
          </a:xfrm>
        </p:grpSpPr>
        <p:sp>
          <p:nvSpPr>
            <p:cNvPr id="6178" name="Google Shape;617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1" name="Google Shape;6181;p66"/>
          <p:cNvGrpSpPr/>
          <p:nvPr/>
        </p:nvGrpSpPr>
        <p:grpSpPr>
          <a:xfrm>
            <a:off x="1524957" y="3211840"/>
            <a:ext cx="1768767" cy="1735686"/>
            <a:chOff x="5448325" y="610550"/>
            <a:chExt cx="2742700" cy="2742000"/>
          </a:xfrm>
        </p:grpSpPr>
        <p:sp>
          <p:nvSpPr>
            <p:cNvPr id="6182" name="Google Shape;6182;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3" name="Google Shape;6183;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4" name="Google Shape;6184;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7" name="Google Shape;6187;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8" name="Google Shape;6188;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9" name="Google Shape;6189;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4" name="Google Shape;6194;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5" name="Google Shape;6195;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9" name="Google Shape;6199;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0" name="Google Shape;6200;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1" name="Google Shape;6201;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0" name="Google Shape;6210;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1" name="Google Shape;6211;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9" name="Google Shape;6219;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0" name="Google Shape;6220;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4" name="Google Shape;6224;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5" name="Google Shape;6225;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2" name="Google Shape;6232;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3" name="Google Shape;6233;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5" name="Google Shape;6235;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6" name="Google Shape;6236;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2" name="Google Shape;6242;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3" name="Google Shape;6243;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7" name="Google Shape;6247;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8" name="Google Shape;6248;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1" name="Google Shape;6251;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2" name="Google Shape;6252;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7" name="Google Shape;6257;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9" name="Google Shape;6259;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0" name="Google Shape;6260;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2" name="Google Shape;6262;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3" name="Google Shape;6263;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5" name="Google Shape;6265;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6" name="Google Shape;6266;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8" name="Google Shape;6268;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9" name="Google Shape;6269;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0" name="Google Shape;6270;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6" name="Google Shape;6276;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7" name="Google Shape;6277;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9" name="Google Shape;6279;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0" name="Google Shape;6280;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85"/>
        <p:cNvGrpSpPr/>
        <p:nvPr/>
      </p:nvGrpSpPr>
      <p:grpSpPr>
        <a:xfrm>
          <a:off x="0" y="0"/>
          <a:ext cx="0" cy="0"/>
          <a:chOff x="0" y="0"/>
          <a:chExt cx="0" cy="0"/>
        </a:xfrm>
      </p:grpSpPr>
      <p:grpSp>
        <p:nvGrpSpPr>
          <p:cNvPr id="6286" name="Google Shape;6286;p67"/>
          <p:cNvGrpSpPr/>
          <p:nvPr/>
        </p:nvGrpSpPr>
        <p:grpSpPr>
          <a:xfrm>
            <a:off x="2846400" y="1066273"/>
            <a:ext cx="3542649" cy="3010964"/>
            <a:chOff x="495951" y="152400"/>
            <a:chExt cx="3542649" cy="3010964"/>
          </a:xfrm>
        </p:grpSpPr>
        <p:grpSp>
          <p:nvGrpSpPr>
            <p:cNvPr id="6287" name="Google Shape;6287;p67"/>
            <p:cNvGrpSpPr/>
            <p:nvPr/>
          </p:nvGrpSpPr>
          <p:grpSpPr>
            <a:xfrm>
              <a:off x="495951" y="152400"/>
              <a:ext cx="3542649" cy="3010964"/>
              <a:chOff x="572151" y="1027636"/>
              <a:chExt cx="3542649" cy="3010964"/>
            </a:xfrm>
          </p:grpSpPr>
          <p:grpSp>
            <p:nvGrpSpPr>
              <p:cNvPr id="6288" name="Google Shape;6288;p67"/>
              <p:cNvGrpSpPr/>
              <p:nvPr/>
            </p:nvGrpSpPr>
            <p:grpSpPr>
              <a:xfrm>
                <a:off x="572151" y="1027636"/>
                <a:ext cx="3542649" cy="3010964"/>
                <a:chOff x="698254" y="1117901"/>
                <a:chExt cx="3542649" cy="3010964"/>
              </a:xfrm>
            </p:grpSpPr>
            <p:grpSp>
              <p:nvGrpSpPr>
                <p:cNvPr id="6289" name="Google Shape;6289;p67"/>
                <p:cNvGrpSpPr/>
                <p:nvPr/>
              </p:nvGrpSpPr>
              <p:grpSpPr>
                <a:xfrm>
                  <a:off x="700818" y="1117901"/>
                  <a:ext cx="3537517" cy="2480032"/>
                  <a:chOff x="2106868" y="2103489"/>
                  <a:chExt cx="3537517" cy="2480032"/>
                </a:xfrm>
              </p:grpSpPr>
              <p:grpSp>
                <p:nvGrpSpPr>
                  <p:cNvPr id="6290" name="Google Shape;6290;p67"/>
                  <p:cNvGrpSpPr/>
                  <p:nvPr/>
                </p:nvGrpSpPr>
                <p:grpSpPr>
                  <a:xfrm>
                    <a:off x="2106980" y="2103489"/>
                    <a:ext cx="3537292" cy="1239932"/>
                    <a:chOff x="4053293" y="687139"/>
                    <a:chExt cx="3537292" cy="1239932"/>
                  </a:xfrm>
                </p:grpSpPr>
                <p:grpSp>
                  <p:nvGrpSpPr>
                    <p:cNvPr id="6291" name="Google Shape;6291;p67"/>
                    <p:cNvGrpSpPr/>
                    <p:nvPr/>
                  </p:nvGrpSpPr>
                  <p:grpSpPr>
                    <a:xfrm>
                      <a:off x="4053293" y="687139"/>
                      <a:ext cx="1768767" cy="1239932"/>
                      <a:chOff x="5448325" y="1433150"/>
                      <a:chExt cx="2742700" cy="1919400"/>
                    </a:xfrm>
                  </p:grpSpPr>
                  <p:sp>
                    <p:nvSpPr>
                      <p:cNvPr id="6292" name="Google Shape;6292;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7" name="Google Shape;6297;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8" name="Google Shape;6298;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2" name="Google Shape;6302;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3" name="Google Shape;6303;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7" name="Google Shape;6307;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8" name="Google Shape;6308;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3" name="Google Shape;6313;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4" name="Google Shape;6314;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9" name="Google Shape;6319;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0" name="Google Shape;6320;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8" name="Google Shape;6328;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9" name="Google Shape;6329;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5" name="Google Shape;6335;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6" name="Google Shape;6336;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2" name="Google Shape;6352;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3" name="Google Shape;6353;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9" name="Google Shape;6359;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0" name="Google Shape;6360;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2" name="Google Shape;6362;p67"/>
                    <p:cNvGrpSpPr/>
                    <p:nvPr/>
                  </p:nvGrpSpPr>
                  <p:grpSpPr>
                    <a:xfrm>
                      <a:off x="5821818" y="687139"/>
                      <a:ext cx="1768767" cy="1239932"/>
                      <a:chOff x="5448325" y="1433150"/>
                      <a:chExt cx="2742700" cy="1919400"/>
                    </a:xfrm>
                  </p:grpSpPr>
                  <p:sp>
                    <p:nvSpPr>
                      <p:cNvPr id="6363" name="Google Shape;6363;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4" name="Google Shape;6364;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5" name="Google Shape;6365;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9" name="Google Shape;6369;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0" name="Google Shape;6370;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5" name="Google Shape;6375;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8" name="Google Shape;6378;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9" name="Google Shape;6379;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0" name="Google Shape;6380;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2" name="Google Shape;6382;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5" name="Google Shape;6385;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6" name="Google Shape;6386;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7" name="Google Shape;6387;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8" name="Google Shape;6388;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9" name="Google Shape;6389;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0" name="Google Shape;6390;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1" name="Google Shape;6391;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4" name="Google Shape;6394;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5" name="Google Shape;6395;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3" name="Google Shape;6403;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4" name="Google Shape;6404;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7" name="Google Shape;6407;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1" name="Google Shape;6411;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2" name="Google Shape;6412;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4" name="Google Shape;6414;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5" name="Google Shape;6415;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6" name="Google Shape;6416;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7" name="Google Shape;6417;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8" name="Google Shape;6418;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9" name="Google Shape;6419;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2" name="Google Shape;6422;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3" name="Google Shape;6423;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5" name="Google Shape;6425;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6" name="Google Shape;6426;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7" name="Google Shape;6427;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1" name="Google Shape;6431;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2" name="Google Shape;6432;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33" name="Google Shape;6433;p67"/>
                  <p:cNvGrpSpPr/>
                  <p:nvPr/>
                </p:nvGrpSpPr>
                <p:grpSpPr>
                  <a:xfrm>
                    <a:off x="2106868" y="3343589"/>
                    <a:ext cx="3537517" cy="1239932"/>
                    <a:chOff x="2636768" y="3167689"/>
                    <a:chExt cx="3537517" cy="1239932"/>
                  </a:xfrm>
                </p:grpSpPr>
                <p:grpSp>
                  <p:nvGrpSpPr>
                    <p:cNvPr id="6434" name="Google Shape;6434;p67"/>
                    <p:cNvGrpSpPr/>
                    <p:nvPr/>
                  </p:nvGrpSpPr>
                  <p:grpSpPr>
                    <a:xfrm>
                      <a:off x="2636768" y="3167689"/>
                      <a:ext cx="1768767" cy="1239932"/>
                      <a:chOff x="5448325" y="1433150"/>
                      <a:chExt cx="2742700" cy="1919400"/>
                    </a:xfrm>
                  </p:grpSpPr>
                  <p:sp>
                    <p:nvSpPr>
                      <p:cNvPr id="6435" name="Google Shape;6435;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6" name="Google Shape;6436;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7" name="Google Shape;6437;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67"/>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67"/>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4" name="Google Shape;6444;p67"/>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5" name="Google Shape;6445;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8" name="Google Shape;6448;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9" name="Google Shape;6449;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0" name="Google Shape;6450;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1" name="Google Shape;6451;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7" name="Google Shape;6457;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8" name="Google Shape;6458;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9" name="Google Shape;6459;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7" name="Google Shape;6467;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8" name="Google Shape;6468;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9" name="Google Shape;6469;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2" name="Google Shape;6472;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5" name="Google Shape;6475;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6" name="Google Shape;6476;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9" name="Google Shape;6479;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1" name="Google Shape;6481;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2" name="Google Shape;6482;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8" name="Google Shape;6488;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9" name="Google Shape;6489;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0" name="Google Shape;6490;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3" name="Google Shape;6493;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6" name="Google Shape;6496;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7" name="Google Shape;6497;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9" name="Google Shape;6499;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0" name="Google Shape;6500;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5" name="Google Shape;6505;p67"/>
                    <p:cNvGrpSpPr/>
                    <p:nvPr/>
                  </p:nvGrpSpPr>
                  <p:grpSpPr>
                    <a:xfrm>
                      <a:off x="4405518" y="3167689"/>
                      <a:ext cx="1768767" cy="1239932"/>
                      <a:chOff x="5448325" y="1433150"/>
                      <a:chExt cx="2742700" cy="1919400"/>
                    </a:xfrm>
                  </p:grpSpPr>
                  <p:sp>
                    <p:nvSpPr>
                      <p:cNvPr id="6506" name="Google Shape;6506;p67"/>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7" name="Google Shape;6507;p67"/>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8" name="Google Shape;6508;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4" name="Google Shape;6514;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5" name="Google Shape;6515;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6" name="Google Shape;6516;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7" name="Google Shape;6517;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0" name="Google Shape;6520;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3" name="Google Shape;6523;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5" name="Google Shape;6525;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6" name="Google Shape;6526;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7" name="Google Shape;6527;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2" name="Google Shape;6532;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3" name="Google Shape;6533;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4" name="Google Shape;6534;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8" name="Google Shape;6538;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9" name="Google Shape;6539;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1" name="Google Shape;6541;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2" name="Google Shape;6542;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4" name="Google Shape;6544;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5" name="Google Shape;6545;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6" name="Google Shape;6546;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7" name="Google Shape;6547;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3" name="Google Shape;6553;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4" name="Google Shape;6554;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6" name="Google Shape;6556;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7" name="Google Shape;6557;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8" name="Google Shape;6558;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3" name="Google Shape;6563;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4" name="Google Shape;6564;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6" name="Google Shape;6566;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7" name="Google Shape;6567;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1" name="Google Shape;6571;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5" name="Google Shape;6575;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6576" name="Google Shape;6576;p67"/>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67"/>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8" name="Google Shape;6578;p67"/>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9" name="Google Shape;6579;p67"/>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67"/>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67"/>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67"/>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67"/>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67"/>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5" name="Google Shape;6585;p67"/>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6" name="Google Shape;6586;p67"/>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67"/>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67"/>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67"/>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67"/>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1" name="Google Shape;6591;p67"/>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2" name="Google Shape;6592;p67"/>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3" name="Google Shape;6593;p67"/>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67"/>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67"/>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67"/>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67"/>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67"/>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67"/>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0" name="Google Shape;6600;p67"/>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1" name="Google Shape;6601;p67"/>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67"/>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67"/>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67"/>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5" name="Google Shape;6605;p67"/>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67"/>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67"/>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8" name="Google Shape;6608;p67"/>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9" name="Google Shape;6609;p67"/>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67"/>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67"/>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67"/>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67"/>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4" name="Google Shape;6614;p67"/>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67"/>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6" name="Google Shape;6616;p67"/>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7" name="Google Shape;6617;p67"/>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67"/>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67"/>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67"/>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67"/>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2" name="Google Shape;6622;p67"/>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67"/>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67"/>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5" name="Google Shape;6625;p67"/>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6" name="Google Shape;6626;p67"/>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67"/>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67"/>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67"/>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67"/>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1" name="Google Shape;6631;p67"/>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67"/>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67"/>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4" name="Google Shape;6634;p67"/>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5" name="Google Shape;6635;p67"/>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6" name="Google Shape;6636;p67"/>
              <p:cNvGrpSpPr/>
              <p:nvPr/>
            </p:nvGrpSpPr>
            <p:grpSpPr>
              <a:xfrm>
                <a:off x="924550" y="1905000"/>
                <a:ext cx="2656850" cy="530815"/>
                <a:chOff x="6250728" y="1276394"/>
                <a:chExt cx="2656850" cy="530815"/>
              </a:xfrm>
            </p:grpSpPr>
            <p:sp>
              <p:nvSpPr>
                <p:cNvPr id="6637" name="Google Shape;6637;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8" name="Google Shape;6638;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9" name="Google Shape;6639;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0" name="Google Shape;6640;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1" name="Google Shape;6641;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2" name="Google Shape;6642;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5" name="Google Shape;6645;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6" name="Google Shape;6646;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0" name="Google Shape;6650;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1" name="Google Shape;6651;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2" name="Google Shape;6652;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5" name="Google Shape;6655;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6" name="Google Shape;6656;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7" name="Google Shape;6657;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0" name="Google Shape;6660;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1" name="Google Shape;6661;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5" name="Google Shape;6665;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0" name="Google Shape;6670;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1" name="Google Shape;6671;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2" name="Google Shape;6672;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6" name="Google Shape;6676;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7" name="Google Shape;6677;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9" name="Google Shape;6679;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682" name="Google Shape;6682;p67"/>
            <p:cNvGrpSpPr/>
            <p:nvPr/>
          </p:nvGrpSpPr>
          <p:grpSpPr>
            <a:xfrm>
              <a:off x="838200" y="1755185"/>
              <a:ext cx="2656850" cy="530815"/>
              <a:chOff x="6250728" y="1276394"/>
              <a:chExt cx="2656850" cy="530815"/>
            </a:xfrm>
          </p:grpSpPr>
          <p:sp>
            <p:nvSpPr>
              <p:cNvPr id="6683" name="Google Shape;6683;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7" name="Google Shape;6687;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8" name="Google Shape;6688;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0" name="Google Shape;6690;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1" name="Google Shape;6691;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4" name="Google Shape;6694;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5" name="Google Shape;6695;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6" name="Google Shape;6696;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7" name="Google Shape;6697;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8" name="Google Shape;6698;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0" name="Google Shape;6700;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7" name="Google Shape;6707;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8" name="Google Shape;6708;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0" name="Google Shape;6710;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1" name="Google Shape;6711;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4" name="Google Shape;6714;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5" name="Google Shape;6715;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4" name="Google Shape;6724;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5" name="Google Shape;6725;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31"/>
        <p:cNvGrpSpPr/>
        <p:nvPr/>
      </p:nvGrpSpPr>
      <p:grpSpPr>
        <a:xfrm>
          <a:off x="0" y="0"/>
          <a:ext cx="0" cy="0"/>
          <a:chOff x="0" y="0"/>
          <a:chExt cx="0" cy="0"/>
        </a:xfrm>
      </p:grpSpPr>
      <p:grpSp>
        <p:nvGrpSpPr>
          <p:cNvPr id="6732" name="Google Shape;6732;p68"/>
          <p:cNvGrpSpPr/>
          <p:nvPr/>
        </p:nvGrpSpPr>
        <p:grpSpPr>
          <a:xfrm>
            <a:off x="1428479" y="761211"/>
            <a:ext cx="6756197" cy="3687658"/>
            <a:chOff x="-332755" y="1294130"/>
            <a:chExt cx="6482630" cy="2928340"/>
          </a:xfrm>
        </p:grpSpPr>
        <p:sp>
          <p:nvSpPr>
            <p:cNvPr id="6733" name="Google Shape;6733;p68"/>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4" name="Google Shape;6734;p68"/>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68"/>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68"/>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68"/>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68"/>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sp>
          <p:nvSpPr>
            <p:cNvPr id="6739" name="Google Shape;6739;p68"/>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NxNx64</a:t>
              </a:r>
              <a:endParaRPr sz="1000">
                <a:latin typeface="Consolas" panose="020B0609020204030204"/>
                <a:ea typeface="Consolas" panose="020B0609020204030204"/>
                <a:cs typeface="Consolas" panose="020B0609020204030204"/>
                <a:sym typeface="Consolas" panose="020B0609020204030204"/>
              </a:endParaRPr>
            </a:p>
          </p:txBody>
        </p:sp>
        <p:sp>
          <p:nvSpPr>
            <p:cNvPr id="6740" name="Google Shape;6740;p68"/>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NxNx32</a:t>
              </a:r>
              <a:endParaRPr sz="1000">
                <a:latin typeface="Consolas" panose="020B0609020204030204"/>
                <a:ea typeface="Consolas" panose="020B0609020204030204"/>
                <a:cs typeface="Consolas" panose="020B0609020204030204"/>
                <a:sym typeface="Consolas" panose="020B0609020204030204"/>
              </a:endParaRPr>
            </a:p>
          </p:txBody>
        </p:sp>
        <p:sp>
          <p:nvSpPr>
            <p:cNvPr id="6741" name="Google Shape;6741;p68"/>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NxNx128</a:t>
              </a:r>
              <a:endParaRPr sz="1000">
                <a:latin typeface="Consolas" panose="020B0609020204030204"/>
                <a:ea typeface="Consolas" panose="020B0609020204030204"/>
                <a:cs typeface="Consolas" panose="020B0609020204030204"/>
                <a:sym typeface="Consolas" panose="020B0609020204030204"/>
              </a:endParaRPr>
            </a:p>
          </p:txBody>
        </p:sp>
        <p:sp>
          <p:nvSpPr>
            <p:cNvPr id="6742" name="Google Shape;6742;p68"/>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cxnSp>
          <p:nvCxnSpPr>
            <p:cNvPr id="6743" name="Google Shape;6743;p68"/>
            <p:cNvCxnSpPr>
              <a:endCxn id="6737"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6744" name="Google Shape;6744;p68"/>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6745" name="Google Shape;6745;p68"/>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6746" name="Google Shape;6746;p68"/>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6747" name="Google Shape;6747;p68"/>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1x1 Same</a:t>
              </a:r>
              <a:endParaRPr sz="900" i="1">
                <a:latin typeface="Consolas" panose="020B0609020204030204"/>
                <a:ea typeface="Consolas" panose="020B0609020204030204"/>
                <a:cs typeface="Consolas" panose="020B0609020204030204"/>
                <a:sym typeface="Consolas" panose="020B0609020204030204"/>
              </a:endParaRPr>
            </a:p>
          </p:txBody>
        </p:sp>
        <p:sp>
          <p:nvSpPr>
            <p:cNvPr id="6748" name="Google Shape;6748;p68"/>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3x3 Same</a:t>
              </a:r>
              <a:endParaRPr sz="900" i="1">
                <a:latin typeface="Consolas" panose="020B0609020204030204"/>
                <a:ea typeface="Consolas" panose="020B0609020204030204"/>
                <a:cs typeface="Consolas" panose="020B0609020204030204"/>
                <a:sym typeface="Consolas" panose="020B0609020204030204"/>
              </a:endParaRPr>
            </a:p>
          </p:txBody>
        </p:sp>
        <p:sp>
          <p:nvSpPr>
            <p:cNvPr id="6749" name="Google Shape;6749;p68"/>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5x5 Same</a:t>
              </a:r>
              <a:endParaRPr sz="900" i="1">
                <a:latin typeface="Consolas" panose="020B0609020204030204"/>
                <a:ea typeface="Consolas" panose="020B0609020204030204"/>
                <a:cs typeface="Consolas" panose="020B0609020204030204"/>
                <a:sym typeface="Consolas" panose="020B0609020204030204"/>
              </a:endParaRPr>
            </a:p>
          </p:txBody>
        </p:sp>
        <p:sp>
          <p:nvSpPr>
            <p:cNvPr id="6750" name="Google Shape;6750;p68"/>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MaxPool Same s=1</a:t>
              </a:r>
              <a:endParaRPr sz="900" i="1">
                <a:latin typeface="Consolas" panose="020B0609020204030204"/>
                <a:ea typeface="Consolas" panose="020B0609020204030204"/>
                <a:cs typeface="Consolas" panose="020B0609020204030204"/>
                <a:sym typeface="Consolas" panose="020B0609020204030204"/>
              </a:endParaRPr>
            </a:p>
          </p:txBody>
        </p:sp>
      </p:grpSp>
      <p:sp>
        <p:nvSpPr>
          <p:cNvPr id="6751" name="Google Shape;6751;p68"/>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b="1">
                <a:solidFill>
                  <a:schemeClr val="dk1"/>
                </a:solidFill>
                <a:latin typeface="Consolas" panose="020B0609020204030204"/>
                <a:ea typeface="Consolas" panose="020B0609020204030204"/>
                <a:cs typeface="Consolas" panose="020B0609020204030204"/>
                <a:sym typeface="Consolas" panose="020B0609020204030204"/>
              </a:rPr>
              <a:t>Inception Module</a:t>
            </a:r>
            <a:endParaRPr sz="1000" b="1">
              <a:latin typeface="Consolas" panose="020B0609020204030204"/>
              <a:ea typeface="Consolas" panose="020B0609020204030204"/>
              <a:cs typeface="Consolas" panose="020B0609020204030204"/>
              <a:sym typeface="Consolas" panose="020B0609020204030204"/>
            </a:endParaRPr>
          </a:p>
        </p:txBody>
      </p:sp>
      <p:sp>
        <p:nvSpPr>
          <p:cNvPr id="6752" name="Google Shape;6752;p68"/>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6"/>
        <p:cNvGrpSpPr/>
        <p:nvPr/>
      </p:nvGrpSpPr>
      <p:grpSpPr>
        <a:xfrm>
          <a:off x="0" y="0"/>
          <a:ext cx="0" cy="0"/>
          <a:chOff x="0" y="0"/>
          <a:chExt cx="0" cy="0"/>
        </a:xfrm>
      </p:grpSpPr>
      <p:grpSp>
        <p:nvGrpSpPr>
          <p:cNvPr id="6757" name="Google Shape;6757;p69"/>
          <p:cNvGrpSpPr/>
          <p:nvPr/>
        </p:nvGrpSpPr>
        <p:grpSpPr>
          <a:xfrm>
            <a:off x="2988750" y="35325"/>
            <a:ext cx="3166500" cy="4872550"/>
            <a:chOff x="503400" y="51000"/>
            <a:chExt cx="3166500" cy="4872550"/>
          </a:xfrm>
        </p:grpSpPr>
        <p:sp>
          <p:nvSpPr>
            <p:cNvPr id="6758" name="Google Shape;6758;p69"/>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59" name="Google Shape;6759;p69"/>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0" name="Google Shape;6760;p69"/>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1" name="Google Shape;6761;p69"/>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2" name="Google Shape;6762;p69"/>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3" name="Google Shape;6763;p69"/>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64" name="Google Shape;6764;p69"/>
            <p:cNvCxnSpPr>
              <a:stCxn id="6760" idx="6"/>
              <a:endCxn id="6761"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5" name="Google Shape;6765;p69"/>
            <p:cNvCxnSpPr>
              <a:stCxn id="6760" idx="6"/>
              <a:endCxn id="6763"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6" name="Google Shape;6766;p69"/>
            <p:cNvCxnSpPr>
              <a:stCxn id="6760" idx="6"/>
              <a:endCxn id="6762"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7" name="Google Shape;6767;p69"/>
            <p:cNvCxnSpPr>
              <a:stCxn id="6758" idx="6"/>
              <a:endCxn id="6763"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8" name="Google Shape;6768;p69"/>
            <p:cNvCxnSpPr>
              <a:stCxn id="6758" idx="6"/>
              <a:endCxn id="6761"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9" name="Google Shape;6769;p69"/>
            <p:cNvCxnSpPr>
              <a:stCxn id="6758" idx="6"/>
              <a:endCxn id="6762"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0" name="Google Shape;6770;p69"/>
            <p:cNvCxnSpPr>
              <a:stCxn id="6759" idx="6"/>
              <a:endCxn id="6763"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1" name="Google Shape;6771;p69"/>
            <p:cNvCxnSpPr>
              <a:stCxn id="6759" idx="6"/>
              <a:endCxn id="6761"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2" name="Google Shape;6772;p69"/>
            <p:cNvCxnSpPr>
              <a:stCxn id="6759" idx="6"/>
              <a:endCxn id="6762"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6773" name="Google Shape;6773;p69"/>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74" name="Google Shape;6774;p69"/>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75" name="Google Shape;6775;p69"/>
            <p:cNvCxnSpPr>
              <a:stCxn id="6763" idx="6"/>
              <a:endCxn id="6773"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776" name="Google Shape;6776;p69"/>
            <p:cNvCxnSpPr>
              <a:stCxn id="6763" idx="6"/>
              <a:endCxn id="6774"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7" name="Google Shape;6777;p69"/>
            <p:cNvCxnSpPr>
              <a:stCxn id="6761" idx="6"/>
              <a:endCxn id="6773"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6778" name="Google Shape;6778;p69"/>
            <p:cNvCxnSpPr>
              <a:stCxn id="6761" idx="6"/>
              <a:endCxn id="6774"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9" name="Google Shape;6779;p69"/>
            <p:cNvCxnSpPr>
              <a:stCxn id="6762" idx="6"/>
              <a:endCxn id="6773"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6780" name="Google Shape;6780;p69"/>
            <p:cNvCxnSpPr>
              <a:stCxn id="6762" idx="6"/>
              <a:endCxn id="6774"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6781" name="Google Shape;6781;p69"/>
            <p:cNvCxnSpPr>
              <a:stCxn id="6773"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782" name="Google Shape;6782;p69"/>
            <p:cNvCxnSpPr>
              <a:stCxn id="6774"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6783" name="Google Shape;6783;p69"/>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84" name="Google Shape;6784;p69"/>
            <p:cNvCxnSpPr>
              <a:stCxn id="6760" idx="6"/>
              <a:endCxn id="6783"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5" name="Google Shape;6785;p69"/>
            <p:cNvCxnSpPr>
              <a:stCxn id="6758" idx="6"/>
              <a:endCxn id="6783"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6" name="Google Shape;6786;p69"/>
            <p:cNvCxnSpPr>
              <a:stCxn id="6759" idx="6"/>
              <a:endCxn id="6783"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7" name="Google Shape;6787;p69"/>
            <p:cNvCxnSpPr>
              <a:stCxn id="6783" idx="6"/>
              <a:endCxn id="6773"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6788" name="Google Shape;6788;p69"/>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9" name="Google Shape;6789;p69"/>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90" name="Google Shape;6790;p69"/>
            <p:cNvCxnSpPr>
              <a:endCxn id="6774"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6791" name="Google Shape;6791;p69"/>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GB"/>
                <a:t>Retraining w/o expansion</a:t>
              </a:r>
              <a:endParaRPr lang="en-GB"/>
            </a:p>
          </p:txBody>
        </p:sp>
        <p:sp>
          <p:nvSpPr>
            <p:cNvPr id="6792" name="Google Shape;6792;p69"/>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6793" name="Google Shape;6793;p69"/>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a:p>
              <a:pPr marL="0" lvl="0" indent="0" algn="l" rtl="0">
                <a:spcBef>
                  <a:spcPts val="0"/>
                </a:spcBef>
                <a:spcAft>
                  <a:spcPts val="0"/>
                </a:spcAft>
                <a:buNone/>
              </a:pPr>
              <a:endParaRPr lang="en-GB"/>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97"/>
        <p:cNvGrpSpPr/>
        <p:nvPr/>
      </p:nvGrpSpPr>
      <p:grpSpPr>
        <a:xfrm>
          <a:off x="0" y="0"/>
          <a:ext cx="0" cy="0"/>
          <a:chOff x="0" y="0"/>
          <a:chExt cx="0" cy="0"/>
        </a:xfrm>
      </p:grpSpPr>
      <p:sp>
        <p:nvSpPr>
          <p:cNvPr id="6798" name="Google Shape;6798;p70"/>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99" name="Google Shape;6799;p70"/>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0" name="Google Shape;6800;p70"/>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1" name="Google Shape;6801;p70"/>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2" name="Google Shape;6802;p70"/>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03" name="Google Shape;6803;p70"/>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04" name="Google Shape;6804;p70"/>
          <p:cNvCxnSpPr>
            <a:stCxn id="6800" idx="6"/>
            <a:endCxn id="6801"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5" name="Google Shape;6805;p70"/>
          <p:cNvCxnSpPr>
            <a:stCxn id="6800" idx="6"/>
            <a:endCxn id="6803"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6" name="Google Shape;6806;p70"/>
          <p:cNvCxnSpPr>
            <a:stCxn id="6800" idx="6"/>
            <a:endCxn id="6802"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6807" name="Google Shape;6807;p70"/>
          <p:cNvCxnSpPr>
            <a:stCxn id="6798" idx="6"/>
            <a:endCxn id="6803"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08" name="Google Shape;6808;p70"/>
          <p:cNvCxnSpPr>
            <a:stCxn id="6798" idx="6"/>
            <a:endCxn id="6801"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9" name="Google Shape;6809;p70"/>
          <p:cNvCxnSpPr>
            <a:stCxn id="6798" idx="6"/>
            <a:endCxn id="6802"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10" name="Google Shape;6810;p70"/>
          <p:cNvCxnSpPr>
            <a:stCxn id="6799" idx="6"/>
            <a:endCxn id="6803"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11" name="Google Shape;6811;p70"/>
          <p:cNvCxnSpPr>
            <a:stCxn id="6799" idx="6"/>
            <a:endCxn id="6801"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12" name="Google Shape;6812;p70"/>
          <p:cNvCxnSpPr>
            <a:stCxn id="6799" idx="6"/>
            <a:endCxn id="6802"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6813" name="Google Shape;6813;p70"/>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14" name="Google Shape;6814;p70"/>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15" name="Google Shape;6815;p70"/>
          <p:cNvCxnSpPr>
            <a:stCxn id="6803" idx="6"/>
            <a:endCxn id="6813"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16" name="Google Shape;6816;p70"/>
          <p:cNvCxnSpPr>
            <a:stCxn id="6803" idx="6"/>
            <a:endCxn id="6814"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7" name="Google Shape;6817;p70"/>
          <p:cNvCxnSpPr>
            <a:stCxn id="6801" idx="6"/>
            <a:endCxn id="6813"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18" name="Google Shape;6818;p70"/>
          <p:cNvCxnSpPr>
            <a:stCxn id="6801" idx="6"/>
            <a:endCxn id="6814"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9" name="Google Shape;6819;p70"/>
          <p:cNvCxnSpPr>
            <a:stCxn id="6802" idx="6"/>
            <a:endCxn id="6814"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6820" name="Google Shape;6820;p70"/>
          <p:cNvCxnSpPr>
            <a:stCxn id="6813"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21" name="Google Shape;6821;p70"/>
          <p:cNvCxnSpPr>
            <a:stCxn id="6814"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22" name="Google Shape;6822;p70"/>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23" name="Google Shape;6823;p70"/>
          <p:cNvCxnSpPr>
            <a:stCxn id="6800" idx="6"/>
            <a:endCxn id="6822"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24" name="Google Shape;6824;p70"/>
          <p:cNvCxnSpPr>
            <a:stCxn id="6798" idx="6"/>
            <a:endCxn id="6822"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25" name="Google Shape;6825;p70"/>
          <p:cNvCxnSpPr>
            <a:stCxn id="6799" idx="6"/>
            <a:endCxn id="6822"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26" name="Google Shape;6826;p70"/>
          <p:cNvCxnSpPr>
            <a:stCxn id="6822" idx="6"/>
            <a:endCxn id="6813"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27" name="Google Shape;6827;p70"/>
          <p:cNvCxnSpPr>
            <a:stCxn id="6822" idx="6"/>
            <a:endCxn id="6814"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28" name="Google Shape;6828;p70"/>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29" name="Google Shape;6829;p70"/>
          <p:cNvCxnSpPr>
            <a:stCxn id="6828" idx="6"/>
            <a:endCxn id="6814"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6830" name="Google Shape;6830;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1" name="Google Shape;6831;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2" name="Google Shape;6832;p70"/>
          <p:cNvCxnSpPr>
            <a:stCxn id="6800" idx="6"/>
            <a:endCxn id="6828"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6833" name="Google Shape;6833;p70"/>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4" name="Google Shape;6834;p70"/>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5" name="Google Shape;6835;p70"/>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6" name="Google Shape;6836;p70"/>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7" name="Google Shape;6837;p70"/>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8" name="Google Shape;6838;p70"/>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39" name="Google Shape;6839;p70"/>
          <p:cNvCxnSpPr>
            <a:stCxn id="6835" idx="6"/>
            <a:endCxn id="6836"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840" name="Google Shape;6840;p70"/>
          <p:cNvCxnSpPr>
            <a:stCxn id="6835" idx="6"/>
            <a:endCxn id="6838"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1" name="Google Shape;6841;p70"/>
          <p:cNvCxnSpPr>
            <a:stCxn id="6835" idx="6"/>
            <a:endCxn id="6837"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2" name="Google Shape;6842;p70"/>
          <p:cNvCxnSpPr>
            <a:stCxn id="6833" idx="6"/>
            <a:endCxn id="6838"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3" name="Google Shape;6843;p70"/>
          <p:cNvCxnSpPr>
            <a:stCxn id="6833" idx="6"/>
            <a:endCxn id="6836"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4" name="Google Shape;6844;p70"/>
          <p:cNvCxnSpPr>
            <a:stCxn id="6833" idx="6"/>
            <a:endCxn id="6837"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5" name="Google Shape;6845;p70"/>
          <p:cNvCxnSpPr>
            <a:stCxn id="6834" idx="6"/>
            <a:endCxn id="6838"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6" name="Google Shape;6846;p70"/>
          <p:cNvCxnSpPr>
            <a:stCxn id="6834" idx="6"/>
            <a:endCxn id="6836"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7" name="Google Shape;6847;p70"/>
          <p:cNvCxnSpPr>
            <a:stCxn id="6834" idx="6"/>
            <a:endCxn id="6837"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848" name="Google Shape;6848;p70"/>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49" name="Google Shape;6849;p70"/>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50" name="Google Shape;6850;p70"/>
          <p:cNvCxnSpPr>
            <a:stCxn id="6838" idx="6"/>
            <a:endCxn id="6848"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851" name="Google Shape;6851;p70"/>
          <p:cNvCxnSpPr>
            <a:stCxn id="6836" idx="6"/>
            <a:endCxn id="6848"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852" name="Google Shape;6852;p70"/>
          <p:cNvCxnSpPr>
            <a:stCxn id="6837" idx="6"/>
            <a:endCxn id="6849"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853" name="Google Shape;6853;p70"/>
          <p:cNvCxnSpPr>
            <a:stCxn id="6848"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54" name="Google Shape;6854;p70"/>
          <p:cNvCxnSpPr>
            <a:stCxn id="6849"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855" name="Google Shape;6855;p70"/>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56" name="Google Shape;6856;p70"/>
          <p:cNvCxnSpPr>
            <a:stCxn id="6835" idx="6"/>
            <a:endCxn id="6855"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857" name="Google Shape;6857;p70"/>
          <p:cNvCxnSpPr>
            <a:stCxn id="6833" idx="6"/>
            <a:endCxn id="6855"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858" name="Google Shape;6858;p70"/>
          <p:cNvCxnSpPr>
            <a:stCxn id="6834" idx="6"/>
            <a:endCxn id="6855"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59" name="Google Shape;6859;p70"/>
          <p:cNvCxnSpPr>
            <a:stCxn id="6855" idx="6"/>
            <a:endCxn id="6848"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860" name="Google Shape;6860;p70"/>
          <p:cNvCxnSpPr>
            <a:endCxn id="6849"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861" name="Google Shape;6861;p70"/>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sp>
        <p:nvSpPr>
          <p:cNvPr id="6862" name="Google Shape;6862;p70"/>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6"/>
        <p:cNvGrpSpPr/>
        <p:nvPr/>
      </p:nvGrpSpPr>
      <p:grpSpPr>
        <a:xfrm>
          <a:off x="0" y="0"/>
          <a:ext cx="0" cy="0"/>
          <a:chOff x="0" y="0"/>
          <a:chExt cx="0" cy="0"/>
        </a:xfrm>
      </p:grpSpPr>
      <p:sp>
        <p:nvSpPr>
          <p:cNvPr id="6867" name="Google Shape;6867;p71"/>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8" name="Google Shape;6868;p71"/>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9" name="Google Shape;6869;p71"/>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0" name="Google Shape;6870;p71"/>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1" name="Google Shape;6871;p71"/>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72" name="Google Shape;6872;p7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73" name="Google Shape;6873;p71"/>
          <p:cNvCxnSpPr>
            <a:stCxn id="6869" idx="6"/>
            <a:endCxn id="6870"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4" name="Google Shape;6874;p71"/>
          <p:cNvCxnSpPr>
            <a:stCxn id="6869" idx="6"/>
            <a:endCxn id="6872"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5" name="Google Shape;6875;p71"/>
          <p:cNvCxnSpPr>
            <a:stCxn id="6869" idx="6"/>
            <a:endCxn id="6871"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6" name="Google Shape;6876;p71"/>
          <p:cNvCxnSpPr>
            <a:stCxn id="6867" idx="6"/>
            <a:endCxn id="6872"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77" name="Google Shape;6877;p71"/>
          <p:cNvCxnSpPr>
            <a:stCxn id="6867" idx="6"/>
            <a:endCxn id="6870"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8" name="Google Shape;6878;p71"/>
          <p:cNvCxnSpPr>
            <a:stCxn id="6867" idx="6"/>
            <a:endCxn id="6871"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9" name="Google Shape;6879;p71"/>
          <p:cNvCxnSpPr>
            <a:stCxn id="6868" idx="6"/>
            <a:endCxn id="6872"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80" name="Google Shape;6880;p71"/>
          <p:cNvCxnSpPr>
            <a:stCxn id="6868" idx="6"/>
            <a:endCxn id="6870"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81" name="Google Shape;6881;p71"/>
          <p:cNvCxnSpPr>
            <a:stCxn id="6868" idx="6"/>
            <a:endCxn id="6871"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882" name="Google Shape;6882;p71"/>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83" name="Google Shape;6883;p71"/>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84" name="Google Shape;6884;p71"/>
          <p:cNvCxnSpPr>
            <a:stCxn id="6872" idx="6"/>
            <a:endCxn id="6882"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85" name="Google Shape;6885;p71"/>
          <p:cNvCxnSpPr>
            <a:stCxn id="6872" idx="6"/>
            <a:endCxn id="6883"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6" name="Google Shape;6886;p71"/>
          <p:cNvCxnSpPr>
            <a:stCxn id="6870" idx="6"/>
            <a:endCxn id="6882"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87" name="Google Shape;6887;p71"/>
          <p:cNvCxnSpPr>
            <a:stCxn id="6870" idx="6"/>
            <a:endCxn id="6883"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8" name="Google Shape;6888;p71"/>
          <p:cNvCxnSpPr>
            <a:stCxn id="6871" idx="6"/>
            <a:endCxn id="6883"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9" name="Google Shape;6889;p71"/>
          <p:cNvCxnSpPr>
            <a:stCxn id="6882"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90" name="Google Shape;6890;p71"/>
          <p:cNvCxnSpPr>
            <a:stCxn id="6883"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91" name="Google Shape;6891;p7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92" name="Google Shape;6892;p71"/>
          <p:cNvCxnSpPr>
            <a:stCxn id="6869" idx="6"/>
            <a:endCxn id="6891"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93" name="Google Shape;6893;p71"/>
          <p:cNvCxnSpPr>
            <a:stCxn id="6867" idx="6"/>
            <a:endCxn id="6891"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94" name="Google Shape;6894;p71"/>
          <p:cNvCxnSpPr>
            <a:stCxn id="6868" idx="6"/>
            <a:endCxn id="6891"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95" name="Google Shape;6895;p71"/>
          <p:cNvCxnSpPr>
            <a:stCxn id="6891" idx="6"/>
            <a:endCxn id="6882"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96" name="Google Shape;6896;p71"/>
          <p:cNvCxnSpPr>
            <a:stCxn id="6891" idx="6"/>
            <a:endCxn id="6883"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97" name="Google Shape;6897;p71"/>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98" name="Google Shape;6898;p71"/>
          <p:cNvCxnSpPr>
            <a:stCxn id="6897" idx="6"/>
            <a:endCxn id="6883"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99" name="Google Shape;6899;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0" name="Google Shape;6900;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1" name="Google Shape;6901;p71"/>
          <p:cNvCxnSpPr>
            <a:stCxn id="6869" idx="6"/>
            <a:endCxn id="6897"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02" name="Google Shape;6902;p71"/>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3" name="Google Shape;6903;p71"/>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4" name="Google Shape;6904;p71"/>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5" name="Google Shape;6905;p71"/>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6" name="Google Shape;6906;p71"/>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7" name="Google Shape;6907;p71"/>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08" name="Google Shape;6908;p71"/>
          <p:cNvCxnSpPr>
            <a:stCxn id="6904" idx="6"/>
            <a:endCxn id="6905"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09" name="Google Shape;6909;p71"/>
          <p:cNvCxnSpPr>
            <a:stCxn id="6904" idx="6"/>
            <a:endCxn id="6907"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0" name="Google Shape;6910;p71"/>
          <p:cNvCxnSpPr>
            <a:stCxn id="6904" idx="6"/>
            <a:endCxn id="6906"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1" name="Google Shape;6911;p71"/>
          <p:cNvCxnSpPr>
            <a:stCxn id="6902" idx="6"/>
            <a:endCxn id="6907"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2" name="Google Shape;6912;p71"/>
          <p:cNvCxnSpPr>
            <a:stCxn id="6902" idx="6"/>
            <a:endCxn id="6905"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3" name="Google Shape;6913;p71"/>
          <p:cNvCxnSpPr>
            <a:stCxn id="6902" idx="6"/>
            <a:endCxn id="6906"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4" name="Google Shape;6914;p71"/>
          <p:cNvCxnSpPr>
            <a:stCxn id="6903" idx="6"/>
            <a:endCxn id="6907"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5" name="Google Shape;6915;p71"/>
          <p:cNvCxnSpPr>
            <a:stCxn id="6903" idx="6"/>
            <a:endCxn id="6905"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6" name="Google Shape;6916;p71"/>
          <p:cNvCxnSpPr>
            <a:stCxn id="6903" idx="6"/>
            <a:endCxn id="6906"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917" name="Google Shape;6917;p71"/>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18" name="Google Shape;6918;p71"/>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19" name="Google Shape;6919;p71"/>
          <p:cNvCxnSpPr>
            <a:stCxn id="6907" idx="6"/>
            <a:endCxn id="6917"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0" name="Google Shape;6920;p71"/>
          <p:cNvCxnSpPr>
            <a:stCxn id="6905" idx="6"/>
            <a:endCxn id="6917"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921" name="Google Shape;6921;p71"/>
          <p:cNvCxnSpPr>
            <a:stCxn id="6906" idx="6"/>
            <a:endCxn id="6918"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922" name="Google Shape;6922;p71"/>
          <p:cNvCxnSpPr>
            <a:stCxn id="6917"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23" name="Google Shape;6923;p71"/>
          <p:cNvCxnSpPr>
            <a:stCxn id="6918"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924" name="Google Shape;6924;p71"/>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25" name="Google Shape;6925;p71"/>
          <p:cNvCxnSpPr>
            <a:stCxn id="6904" idx="6"/>
            <a:endCxn id="6924"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926" name="Google Shape;6926;p71"/>
          <p:cNvCxnSpPr>
            <a:stCxn id="6902" idx="6"/>
            <a:endCxn id="6924"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927" name="Google Shape;6927;p71"/>
          <p:cNvCxnSpPr>
            <a:stCxn id="6903" idx="6"/>
            <a:endCxn id="6924"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28" name="Google Shape;6928;p71"/>
          <p:cNvCxnSpPr>
            <a:stCxn id="6924" idx="6"/>
            <a:endCxn id="6917"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9" name="Google Shape;6929;p71"/>
          <p:cNvCxnSpPr>
            <a:endCxn id="6918"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930" name="Google Shape;6930;p71"/>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sp>
        <p:nvSpPr>
          <p:cNvPr id="6931" name="Google Shape;6931;p71"/>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endParaRPr lang="en-GB"/>
          </a:p>
        </p:txBody>
      </p:sp>
      <p:sp>
        <p:nvSpPr>
          <p:cNvPr id="6932" name="Google Shape;6932;p71"/>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71"/>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71"/>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71"/>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6" name="Google Shape;6936;p71"/>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7" name="Google Shape;6937;p71"/>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71"/>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6939" name="Google Shape;6939;p71"/>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6940" name="Google Shape;6940;p71"/>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6941" name="Google Shape;6941;p71"/>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45"/>
        <p:cNvGrpSpPr/>
        <p:nvPr/>
      </p:nvGrpSpPr>
      <p:grpSpPr>
        <a:xfrm>
          <a:off x="0" y="0"/>
          <a:ext cx="0" cy="0"/>
          <a:chOff x="0" y="0"/>
          <a:chExt cx="0" cy="0"/>
        </a:xfrm>
      </p:grpSpPr>
      <p:grpSp>
        <p:nvGrpSpPr>
          <p:cNvPr id="6946" name="Google Shape;6946;p72"/>
          <p:cNvGrpSpPr/>
          <p:nvPr/>
        </p:nvGrpSpPr>
        <p:grpSpPr>
          <a:xfrm>
            <a:off x="2862515" y="754062"/>
            <a:ext cx="3356168" cy="3823282"/>
            <a:chOff x="819550" y="72900"/>
            <a:chExt cx="4088400" cy="4850650"/>
          </a:xfrm>
        </p:grpSpPr>
        <p:sp>
          <p:nvSpPr>
            <p:cNvPr id="6947" name="Google Shape;6947;p72"/>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8" name="Google Shape;6948;p72"/>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9" name="Google Shape;6949;p72"/>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0" name="Google Shape;6950;p72"/>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1" name="Google Shape;6951;p72"/>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52" name="Google Shape;6952;p72"/>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53" name="Google Shape;6953;p72"/>
            <p:cNvCxnSpPr>
              <a:stCxn id="6949" idx="6"/>
              <a:endCxn id="6950"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4" name="Google Shape;6954;p72"/>
            <p:cNvCxnSpPr>
              <a:stCxn id="6949" idx="6"/>
              <a:endCxn id="6952"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5" name="Google Shape;6955;p72"/>
            <p:cNvCxnSpPr>
              <a:stCxn id="6949" idx="6"/>
              <a:endCxn id="6951"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6" name="Google Shape;6956;p72"/>
            <p:cNvCxnSpPr>
              <a:stCxn id="6947" idx="6"/>
              <a:endCxn id="6952"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57" name="Google Shape;6957;p72"/>
            <p:cNvCxnSpPr>
              <a:stCxn id="6947" idx="6"/>
              <a:endCxn id="6950"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8" name="Google Shape;6958;p72"/>
            <p:cNvCxnSpPr>
              <a:stCxn id="6947" idx="6"/>
              <a:endCxn id="6951"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9" name="Google Shape;6959;p72"/>
            <p:cNvCxnSpPr>
              <a:stCxn id="6948" idx="6"/>
              <a:endCxn id="6952"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960" name="Google Shape;6960;p72"/>
            <p:cNvCxnSpPr>
              <a:stCxn id="6948" idx="6"/>
              <a:endCxn id="6950"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61" name="Google Shape;6961;p72"/>
            <p:cNvCxnSpPr>
              <a:stCxn id="6948" idx="6"/>
              <a:endCxn id="6951"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962" name="Google Shape;6962;p72"/>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63" name="Google Shape;6963;p72"/>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64" name="Google Shape;6964;p72"/>
            <p:cNvCxnSpPr>
              <a:stCxn id="6952" idx="6"/>
              <a:endCxn id="6962"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965" name="Google Shape;6965;p72"/>
            <p:cNvCxnSpPr>
              <a:stCxn id="6952" idx="6"/>
              <a:endCxn id="6963"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6" name="Google Shape;6966;p72"/>
            <p:cNvCxnSpPr>
              <a:stCxn id="6950" idx="6"/>
              <a:endCxn id="6962"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967" name="Google Shape;6967;p72"/>
            <p:cNvCxnSpPr>
              <a:stCxn id="6950" idx="6"/>
              <a:endCxn id="6963"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8" name="Google Shape;6968;p72"/>
            <p:cNvCxnSpPr>
              <a:stCxn id="6951" idx="6"/>
              <a:endCxn id="6963"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9" name="Google Shape;6969;p72"/>
            <p:cNvCxnSpPr>
              <a:stCxn id="6962"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70" name="Google Shape;6970;p72"/>
            <p:cNvCxnSpPr>
              <a:stCxn id="6963"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971" name="Google Shape;6971;p72"/>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72" name="Google Shape;6972;p72"/>
            <p:cNvCxnSpPr>
              <a:stCxn id="6949" idx="6"/>
              <a:endCxn id="6971"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973" name="Google Shape;6973;p72"/>
            <p:cNvCxnSpPr>
              <a:stCxn id="6947" idx="6"/>
              <a:endCxn id="6971"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974" name="Google Shape;6974;p72"/>
            <p:cNvCxnSpPr>
              <a:stCxn id="6948" idx="6"/>
              <a:endCxn id="6971"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975" name="Google Shape;6975;p72"/>
            <p:cNvCxnSpPr>
              <a:stCxn id="6971" idx="6"/>
              <a:endCxn id="6962"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976" name="Google Shape;6976;p72"/>
            <p:cNvCxnSpPr>
              <a:stCxn id="6971" idx="6"/>
              <a:endCxn id="6963"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977" name="Google Shape;6977;p72"/>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78" name="Google Shape;6978;p72"/>
            <p:cNvCxnSpPr>
              <a:stCxn id="6977" idx="6"/>
              <a:endCxn id="6963"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79" name="Google Shape;6979;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0" name="Google Shape;6980;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1" name="Google Shape;6981;p72"/>
            <p:cNvCxnSpPr>
              <a:stCxn id="6949" idx="6"/>
              <a:endCxn id="6977"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82" name="Google Shape;6982;p72"/>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panose="02020603050405020304"/>
                <a:buAutoNum type="alphaLcParenBoth" startAt="2"/>
              </a:pPr>
              <a:r>
                <a:rPr lang="en-GB" sz="2100">
                  <a:latin typeface="Times New Roman" panose="02020603050405020304"/>
                  <a:ea typeface="Times New Roman" panose="02020603050405020304"/>
                  <a:cs typeface="Times New Roman" panose="02020603050405020304"/>
                  <a:sym typeface="Times New Roman" panose="02020603050405020304"/>
                </a:rPr>
                <a:t>No-Retraining expansion</a:t>
              </a:r>
              <a:endParaRPr lang="en-GB"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6983" name="Google Shape;6983;p72"/>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72"/>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72"/>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72"/>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grpSp>
      <p:grpSp>
        <p:nvGrpSpPr>
          <p:cNvPr id="6987" name="Google Shape;6987;p72"/>
          <p:cNvGrpSpPr/>
          <p:nvPr/>
        </p:nvGrpSpPr>
        <p:grpSpPr>
          <a:xfrm>
            <a:off x="6366965" y="754062"/>
            <a:ext cx="2659860" cy="3823282"/>
            <a:chOff x="5848750" y="72900"/>
            <a:chExt cx="3240175" cy="4850650"/>
          </a:xfrm>
        </p:grpSpPr>
        <p:sp>
          <p:nvSpPr>
            <p:cNvPr id="6988" name="Google Shape;6988;p72"/>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89" name="Google Shape;6989;p72"/>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0" name="Google Shape;6990;p72"/>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1" name="Google Shape;6991;p72"/>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2" name="Google Shape;6992;p72"/>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3" name="Google Shape;6993;p72"/>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94" name="Google Shape;6994;p72"/>
            <p:cNvCxnSpPr>
              <a:stCxn id="6990" idx="6"/>
              <a:endCxn id="6991"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95" name="Google Shape;6995;p72"/>
            <p:cNvCxnSpPr>
              <a:stCxn id="6990" idx="6"/>
              <a:endCxn id="6993"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6" name="Google Shape;6996;p72"/>
            <p:cNvCxnSpPr>
              <a:stCxn id="6990" idx="6"/>
              <a:endCxn id="6992"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97" name="Google Shape;6997;p72"/>
            <p:cNvCxnSpPr>
              <a:stCxn id="6988" idx="6"/>
              <a:endCxn id="6993"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98" name="Google Shape;6998;p72"/>
            <p:cNvCxnSpPr>
              <a:stCxn id="6988" idx="6"/>
              <a:endCxn id="6991"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9" name="Google Shape;6999;p72"/>
            <p:cNvCxnSpPr>
              <a:stCxn id="6988" idx="6"/>
              <a:endCxn id="6992"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00" name="Google Shape;7000;p72"/>
            <p:cNvCxnSpPr>
              <a:stCxn id="6989" idx="6"/>
              <a:endCxn id="6993"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7001" name="Google Shape;7001;p72"/>
            <p:cNvCxnSpPr>
              <a:stCxn id="6989" idx="6"/>
              <a:endCxn id="6991"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7002" name="Google Shape;7002;p72"/>
            <p:cNvCxnSpPr>
              <a:stCxn id="6989" idx="6"/>
              <a:endCxn id="6992"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7003" name="Google Shape;7003;p72"/>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04" name="Google Shape;7004;p72"/>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05" name="Google Shape;7005;p72"/>
            <p:cNvCxnSpPr>
              <a:stCxn id="6993" idx="6"/>
              <a:endCxn id="7003"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06" name="Google Shape;7006;p72"/>
            <p:cNvCxnSpPr>
              <a:stCxn id="6991" idx="6"/>
              <a:endCxn id="7003"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7007" name="Google Shape;7007;p72"/>
            <p:cNvCxnSpPr>
              <a:stCxn id="6992" idx="6"/>
              <a:endCxn id="7004"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7008" name="Google Shape;7008;p72"/>
            <p:cNvCxnSpPr>
              <a:stCxn id="7003"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09" name="Google Shape;7009;p72"/>
            <p:cNvCxnSpPr>
              <a:stCxn id="7004"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7010" name="Google Shape;7010;p72"/>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7011" name="Google Shape;7011;p72"/>
            <p:cNvCxnSpPr>
              <a:stCxn id="6990" idx="6"/>
              <a:endCxn id="7010"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7012" name="Google Shape;7012;p72"/>
            <p:cNvCxnSpPr>
              <a:stCxn id="6988" idx="6"/>
              <a:endCxn id="7010"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7013" name="Google Shape;7013;p72"/>
            <p:cNvCxnSpPr>
              <a:stCxn id="6989" idx="6"/>
              <a:endCxn id="7010"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14" name="Google Shape;7014;p72"/>
            <p:cNvCxnSpPr>
              <a:stCxn id="7010" idx="6"/>
              <a:endCxn id="7003"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7015" name="Google Shape;7015;p72"/>
            <p:cNvCxnSpPr>
              <a:endCxn id="7004"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7016" name="Google Shape;7016;p72"/>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panose="02020603050405020304"/>
                <a:buAutoNum type="alphaLcParenBoth" startAt="3"/>
              </a:pPr>
              <a:r>
                <a:rPr lang="en-GB" sz="2100">
                  <a:latin typeface="Times New Roman" panose="02020603050405020304"/>
                  <a:ea typeface="Times New Roman" panose="02020603050405020304"/>
                  <a:cs typeface="Times New Roman" panose="02020603050405020304"/>
                  <a:sym typeface="Times New Roman" panose="02020603050405020304"/>
                </a:rPr>
                <a:t>Partial 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7017" name="Google Shape;7017;p72"/>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8" name="Google Shape;7018;p72"/>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9" name="Google Shape;7019;p72"/>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72"/>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sp>
          <p:nvSpPr>
            <p:cNvPr id="7021" name="Google Shape;7021;p72"/>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grpSp>
      <p:grpSp>
        <p:nvGrpSpPr>
          <p:cNvPr id="7022" name="Google Shape;7022;p72"/>
          <p:cNvGrpSpPr/>
          <p:nvPr/>
        </p:nvGrpSpPr>
        <p:grpSpPr>
          <a:xfrm>
            <a:off x="110958" y="736800"/>
            <a:ext cx="2599380" cy="3840544"/>
            <a:chOff x="503405" y="51000"/>
            <a:chExt cx="3166500" cy="4872550"/>
          </a:xfrm>
        </p:grpSpPr>
        <p:sp>
          <p:nvSpPr>
            <p:cNvPr id="7023" name="Google Shape;7023;p72"/>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4" name="Google Shape;7024;p72"/>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5" name="Google Shape;7025;p72"/>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6" name="Google Shape;7026;p72"/>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7" name="Google Shape;7027;p72"/>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8" name="Google Shape;7028;p72"/>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29" name="Google Shape;7029;p72"/>
            <p:cNvCxnSpPr>
              <a:stCxn id="7025" idx="6"/>
              <a:endCxn id="7026"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0" name="Google Shape;7030;p72"/>
            <p:cNvCxnSpPr>
              <a:stCxn id="7025" idx="6"/>
              <a:endCxn id="7028"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1" name="Google Shape;7031;p72"/>
            <p:cNvCxnSpPr>
              <a:stCxn id="7025" idx="6"/>
              <a:endCxn id="7027"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2" name="Google Shape;7032;p72"/>
            <p:cNvCxnSpPr>
              <a:stCxn id="7023" idx="6"/>
              <a:endCxn id="7028"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3" name="Google Shape;7033;p72"/>
            <p:cNvCxnSpPr>
              <a:stCxn id="7023" idx="6"/>
              <a:endCxn id="7026"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4" name="Google Shape;7034;p72"/>
            <p:cNvCxnSpPr>
              <a:stCxn id="7023" idx="6"/>
              <a:endCxn id="7027"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5" name="Google Shape;7035;p72"/>
            <p:cNvCxnSpPr>
              <a:stCxn id="7024" idx="6"/>
              <a:endCxn id="7028"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6" name="Google Shape;7036;p72"/>
            <p:cNvCxnSpPr>
              <a:stCxn id="7024" idx="6"/>
              <a:endCxn id="7026"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7" name="Google Shape;7037;p72"/>
            <p:cNvCxnSpPr>
              <a:stCxn id="7024" idx="6"/>
              <a:endCxn id="7027"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7038" name="Google Shape;7038;p72"/>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39" name="Google Shape;7039;p72"/>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0" name="Google Shape;7040;p72"/>
            <p:cNvCxnSpPr>
              <a:stCxn id="7028" idx="6"/>
              <a:endCxn id="7038"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41" name="Google Shape;7041;p72"/>
            <p:cNvCxnSpPr>
              <a:stCxn id="7028" idx="6"/>
              <a:endCxn id="7039"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2" name="Google Shape;7042;p72"/>
            <p:cNvCxnSpPr>
              <a:stCxn id="7026" idx="6"/>
              <a:endCxn id="7038"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7043" name="Google Shape;7043;p72"/>
            <p:cNvCxnSpPr>
              <a:stCxn id="7026" idx="6"/>
              <a:endCxn id="7039"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4" name="Google Shape;7044;p72"/>
            <p:cNvCxnSpPr>
              <a:stCxn id="7027" idx="6"/>
              <a:endCxn id="7038"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7045" name="Google Shape;7045;p72"/>
            <p:cNvCxnSpPr>
              <a:stCxn id="7027" idx="6"/>
              <a:endCxn id="7039"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6" name="Google Shape;7046;p72"/>
            <p:cNvCxnSpPr>
              <a:stCxn id="7038"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47" name="Google Shape;7047;p72"/>
            <p:cNvCxnSpPr>
              <a:stCxn id="7039"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7048" name="Google Shape;7048;p72"/>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9" name="Google Shape;7049;p72"/>
            <p:cNvCxnSpPr>
              <a:stCxn id="7025" idx="6"/>
              <a:endCxn id="7048"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0" name="Google Shape;7050;p72"/>
            <p:cNvCxnSpPr>
              <a:stCxn id="7023" idx="6"/>
              <a:endCxn id="7048"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1" name="Google Shape;7051;p72"/>
            <p:cNvCxnSpPr>
              <a:stCxn id="7024" idx="6"/>
              <a:endCxn id="7048"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2" name="Google Shape;7052;p72"/>
            <p:cNvCxnSpPr>
              <a:stCxn id="7048" idx="6"/>
              <a:endCxn id="7038"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7053" name="Google Shape;7053;p72"/>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72"/>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55" name="Google Shape;7055;p72"/>
            <p:cNvCxnSpPr>
              <a:endCxn id="7039"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7056" name="Google Shape;7056;p72"/>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panose="02020603050405020304"/>
                <a:buAutoNum type="alphaLcParenBoth"/>
              </a:pPr>
              <a:r>
                <a:rPr lang="en-GB" sz="2100">
                  <a:latin typeface="Times New Roman" panose="02020603050405020304"/>
                  <a:ea typeface="Times New Roman" panose="02020603050405020304"/>
                  <a:cs typeface="Times New Roman" panose="02020603050405020304"/>
                  <a:sym typeface="Times New Roman" panose="02020603050405020304"/>
                </a:rPr>
                <a:t>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7057" name="Google Shape;7057;p72"/>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
          <p:nvSpPr>
            <p:cNvPr id="7058" name="Google Shape;7058;p72"/>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a:p>
              <a:pPr marL="0" lvl="0" indent="0" algn="l" rtl="0">
                <a:spcBef>
                  <a:spcPts val="0"/>
                </a:spcBef>
                <a:spcAft>
                  <a:spcPts val="0"/>
                </a:spcAft>
                <a:buNone/>
              </a:pPr>
              <a:endParaRPr sz="2400"/>
            </a:p>
          </p:txBody>
        </p:sp>
      </p:grpSp>
      <p:sp>
        <p:nvSpPr>
          <p:cNvPr id="7059" name="Google Shape;7059;p72"/>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63"/>
        <p:cNvGrpSpPr/>
        <p:nvPr/>
      </p:nvGrpSpPr>
      <p:grpSpPr>
        <a:xfrm>
          <a:off x="0" y="0"/>
          <a:ext cx="0" cy="0"/>
          <a:chOff x="0" y="0"/>
          <a:chExt cx="0" cy="0"/>
        </a:xfrm>
      </p:grpSpPr>
      <p:sp>
        <p:nvSpPr>
          <p:cNvPr id="7064" name="Google Shape;7064;p73"/>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5" name="Google Shape;7065;p73"/>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73"/>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73"/>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68" name="Google Shape;7068;p73"/>
          <p:cNvCxnSpPr>
            <a:stCxn id="7064" idx="6"/>
            <a:endCxn id="7067"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7069" name="Google Shape;7069;p73"/>
          <p:cNvCxnSpPr>
            <a:stCxn id="7065" idx="6"/>
            <a:endCxn id="7067"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7070" name="Google Shape;7070;p73"/>
          <p:cNvCxnSpPr>
            <a:stCxn id="7066" idx="6"/>
            <a:endCxn id="7067"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7071" name="Google Shape;7071;p73"/>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7072" name="Google Shape;7072;p73"/>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#bed</a:t>
            </a:r>
            <a:endParaRPr sz="1200">
              <a:latin typeface="Consolas" panose="020B0609020204030204"/>
              <a:ea typeface="Consolas" panose="020B0609020204030204"/>
              <a:cs typeface="Consolas" panose="020B0609020204030204"/>
              <a:sym typeface="Consolas" panose="020B0609020204030204"/>
            </a:endParaRPr>
          </a:p>
        </p:txBody>
      </p:sp>
      <p:sp>
        <p:nvSpPr>
          <p:cNvPr id="7073" name="Google Shape;7073;p73"/>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ZIP</a:t>
            </a:r>
            <a:endParaRPr sz="1200">
              <a:latin typeface="Consolas" panose="020B0609020204030204"/>
              <a:ea typeface="Consolas" panose="020B0609020204030204"/>
              <a:cs typeface="Consolas" panose="020B0609020204030204"/>
              <a:sym typeface="Consolas" panose="020B0609020204030204"/>
            </a:endParaRPr>
          </a:p>
        </p:txBody>
      </p:sp>
      <p:sp>
        <p:nvSpPr>
          <p:cNvPr id="7074" name="Google Shape;7074;p73"/>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Wealth</a:t>
            </a:r>
            <a:endParaRPr sz="1200">
              <a:latin typeface="Consolas" panose="020B0609020204030204"/>
              <a:ea typeface="Consolas" panose="020B0609020204030204"/>
              <a:cs typeface="Consolas" panose="020B0609020204030204"/>
              <a:sym typeface="Consolas" panose="020B0609020204030204"/>
            </a:endParaRPr>
          </a:p>
        </p:txBody>
      </p:sp>
      <p:cxnSp>
        <p:nvCxnSpPr>
          <p:cNvPr id="7075" name="Google Shape;7075;p73"/>
          <p:cNvCxnSpPr>
            <a:stCxn id="7071" idx="3"/>
            <a:endCxn id="7064"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7076" name="Google Shape;7076;p73"/>
          <p:cNvCxnSpPr>
            <a:stCxn id="7072" idx="3"/>
            <a:endCxn id="7064"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7077" name="Google Shape;7077;p73"/>
          <p:cNvCxnSpPr>
            <a:stCxn id="7073" idx="3"/>
            <a:endCxn id="7065"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7078" name="Google Shape;7078;p73"/>
          <p:cNvCxnSpPr>
            <a:stCxn id="7074" idx="3"/>
            <a:endCxn id="7066"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7079" name="Google Shape;7079;p73"/>
          <p:cNvCxnSpPr>
            <a:stCxn id="7073" idx="3"/>
            <a:endCxn id="7066"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7080" name="Google Shape;7080;p73"/>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Family?</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7081" name="Google Shape;7081;p73"/>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Walk?</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7082" name="Google Shape;7082;p73"/>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School</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cxnSp>
        <p:nvCxnSpPr>
          <p:cNvPr id="7083" name="Google Shape;7083;p73"/>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7084" name="Google Shape;7084;p73"/>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PRICE ŷ</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7085" name="Google Shape;7085;p73"/>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73"/>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7087" name="Google Shape;7087;p73"/>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Y</a:t>
            </a:r>
            <a:endParaRPr sz="1200">
              <a:latin typeface="Consolas" panose="020B0609020204030204"/>
              <a:ea typeface="Consolas" panose="020B0609020204030204"/>
              <a:cs typeface="Consolas" panose="020B0609020204030204"/>
              <a:sym typeface="Consolas" panose="020B0609020204030204"/>
            </a:endParaRPr>
          </a:p>
        </p:txBody>
      </p:sp>
      <p:cxnSp>
        <p:nvCxnSpPr>
          <p:cNvPr id="7088" name="Google Shape;7088;p73"/>
          <p:cNvCxnSpPr>
            <a:stCxn id="7086" idx="3"/>
            <a:endCxn id="7085"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89" name="Google Shape;7089;p73"/>
          <p:cNvCxnSpPr>
            <a:stCxn id="7085" idx="6"/>
            <a:endCxn id="7087"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7090" name="Google Shape;7090;p73"/>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73"/>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7092" name="Google Shape;7092;p73"/>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0</a:t>
            </a:r>
            <a:endParaRPr sz="1200">
              <a:latin typeface="Consolas" panose="020B0609020204030204"/>
              <a:ea typeface="Consolas" panose="020B0609020204030204"/>
              <a:cs typeface="Consolas" panose="020B0609020204030204"/>
              <a:sym typeface="Consolas" panose="020B0609020204030204"/>
            </a:endParaRPr>
          </a:p>
        </p:txBody>
      </p:sp>
      <p:cxnSp>
        <p:nvCxnSpPr>
          <p:cNvPr id="7093" name="Google Shape;7093;p73"/>
          <p:cNvCxnSpPr>
            <a:stCxn id="7091" idx="3"/>
            <a:endCxn id="7090"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94" name="Google Shape;7094;p73"/>
          <p:cNvCxnSpPr>
            <a:stCxn id="7090" idx="6"/>
            <a:endCxn id="7092"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7095" name="Google Shape;7095;p73"/>
          <p:cNvCxnSpPr>
            <a:stCxn id="7090"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7096" name="Google Shape;7096;p73"/>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1</a:t>
            </a:r>
            <a:endParaRPr sz="1200">
              <a:latin typeface="Consolas" panose="020B0609020204030204"/>
              <a:ea typeface="Consolas" panose="020B0609020204030204"/>
              <a:cs typeface="Consolas" panose="020B0609020204030204"/>
              <a:sym typeface="Consolas" panose="020B0609020204030204"/>
            </a:endParaRPr>
          </a:p>
        </p:txBody>
      </p:sp>
      <p:sp>
        <p:nvSpPr>
          <p:cNvPr id="7097" name="Google Shape;7097;p73"/>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How does NN work (Insprired from Coursera)</a:t>
            </a:r>
            <a:endParaRPr lang="en-GB"/>
          </a:p>
        </p:txBody>
      </p:sp>
      <p:sp>
        <p:nvSpPr>
          <p:cNvPr id="7098" name="Google Shape;7098;p73"/>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7099" name="Google Shape;7099;p73"/>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Basic Neuron Model</a:t>
            </a:r>
            <a:endParaRPr lang="en-GB"/>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03"/>
        <p:cNvGrpSpPr/>
        <p:nvPr/>
      </p:nvGrpSpPr>
      <p:grpSpPr>
        <a:xfrm>
          <a:off x="0" y="0"/>
          <a:ext cx="0" cy="0"/>
          <a:chOff x="0" y="0"/>
          <a:chExt cx="0" cy="0"/>
        </a:xfrm>
      </p:grpSpPr>
      <p:sp>
        <p:nvSpPr>
          <p:cNvPr id="7104" name="Google Shape;7104;p74"/>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105" name="Google Shape;7105;p74"/>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06" name="Google Shape;7106;p74"/>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7" name="Google Shape;7107;p74"/>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8" name="Google Shape;7108;p74"/>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74"/>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74"/>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74"/>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74"/>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3" name="Google Shape;7113;p74"/>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4" name="Google Shape;7114;p74"/>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74"/>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74"/>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74"/>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74"/>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74"/>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74"/>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74"/>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74"/>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3" name="Google Shape;7123;p74"/>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4" name="Google Shape;7124;p74"/>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74"/>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74"/>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74"/>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74"/>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74"/>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74"/>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74"/>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74"/>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3" name="Google Shape;7133;p74"/>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4" name="Google Shape;7134;p74"/>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74"/>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74"/>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74"/>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74"/>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74"/>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74"/>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1" name="Google Shape;7141;p74"/>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2" name="Google Shape;7142;p74"/>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74"/>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74"/>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74"/>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74"/>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74"/>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8" name="Google Shape;7148;p74"/>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7149" name="Google Shape;7149;p74"/>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7150" name="Google Shape;7150;p74"/>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51" name="Google Shape;7151;p74"/>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152" name="Google Shape;7152;p74"/>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153" name="Google Shape;7153;p74"/>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54" name="Google Shape;7154;p74"/>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5" name="Google Shape;7155;p74"/>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74"/>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74"/>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74"/>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74"/>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74"/>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1" name="Google Shape;7161;p74"/>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2" name="Google Shape;7162;p74"/>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3" name="Google Shape;7163;p74"/>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4" name="Google Shape;7164;p74"/>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5" name="Google Shape;7165;p74"/>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74"/>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74"/>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74"/>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74"/>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74"/>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1" name="Google Shape;7171;p74"/>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2" name="Google Shape;7172;p74"/>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74"/>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74"/>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5" name="Google Shape;7175;p74"/>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6" name="Google Shape;7176;p74"/>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74"/>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8" name="Google Shape;7178;p74"/>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9" name="Google Shape;7179;p74"/>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0" name="Google Shape;7180;p74"/>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74"/>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74"/>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74"/>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74"/>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5" name="Google Shape;7185;p74"/>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6" name="Google Shape;7186;p74"/>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74"/>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74"/>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74"/>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74"/>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74"/>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74"/>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74"/>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74"/>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5" name="Google Shape;7195;p74"/>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6" name="Google Shape;7196;p74"/>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7197" name="Google Shape;7197;p74"/>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7198" name="Google Shape;7198;p74"/>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99" name="Google Shape;7199;p74"/>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7200" name="Google Shape;7200;p74"/>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7201" name="Google Shape;7201;p74"/>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a:t>
            </a:r>
            <a:endParaRPr lang="en-GB"/>
          </a:p>
        </p:txBody>
      </p:sp>
      <p:sp>
        <p:nvSpPr>
          <p:cNvPr id="7202" name="Google Shape;7202;p74"/>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ReLU(x)</a:t>
            </a:r>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06"/>
        <p:cNvGrpSpPr/>
        <p:nvPr/>
      </p:nvGrpSpPr>
      <p:grpSpPr>
        <a:xfrm>
          <a:off x="0" y="0"/>
          <a:ext cx="0" cy="0"/>
          <a:chOff x="0" y="0"/>
          <a:chExt cx="0" cy="0"/>
        </a:xfrm>
      </p:grpSpPr>
      <p:sp>
        <p:nvSpPr>
          <p:cNvPr id="7207" name="Google Shape;7207;p75"/>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a:t>
            </a:r>
            <a:endParaRPr>
              <a:latin typeface="Consolas" panose="020B0609020204030204"/>
              <a:ea typeface="Consolas" panose="020B0609020204030204"/>
              <a:cs typeface="Consolas" panose="020B0609020204030204"/>
              <a:sym typeface="Consolas" panose="020B0609020204030204"/>
            </a:endParaRPr>
          </a:p>
        </p:txBody>
      </p:sp>
      <p:sp>
        <p:nvSpPr>
          <p:cNvPr id="7208" name="Google Shape;7208;p75"/>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7209" name="Google Shape;7209;p75"/>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a:t>
            </a:r>
            <a:endParaRPr>
              <a:latin typeface="Consolas" panose="020B0609020204030204"/>
              <a:ea typeface="Consolas" panose="020B0609020204030204"/>
              <a:cs typeface="Consolas" panose="020B0609020204030204"/>
              <a:sym typeface="Consolas" panose="020B0609020204030204"/>
            </a:endParaRPr>
          </a:p>
        </p:txBody>
      </p:sp>
      <p:sp>
        <p:nvSpPr>
          <p:cNvPr id="7210" name="Google Shape;7210;p75"/>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7211" name="Google Shape;7211;p75"/>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7212" name="Google Shape;7212;p75"/>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13" name="Google Shape;7213;p75"/>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14" name="Google Shape;7214;p75"/>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15" name="Google Shape;7215;p75"/>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16" name="Google Shape;7216;p75"/>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7" name="Google Shape;7217;p75"/>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75"/>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75"/>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75"/>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7221" name="Google Shape;7221;p75"/>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22" name="Google Shape;7222;p75"/>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23" name="Google Shape;7223;p75"/>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7</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24" name="Google Shape;7224;p75"/>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I1</a:t>
            </a:r>
            <a:endParaRPr>
              <a:latin typeface="Consolas" panose="020B0609020204030204"/>
              <a:ea typeface="Consolas" panose="020B0609020204030204"/>
              <a:cs typeface="Consolas" panose="020B0609020204030204"/>
              <a:sym typeface="Consolas" panose="020B0609020204030204"/>
            </a:endParaRPr>
          </a:p>
        </p:txBody>
      </p:sp>
      <p:sp>
        <p:nvSpPr>
          <p:cNvPr id="7225" name="Google Shape;7225;p75"/>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cxnSp>
        <p:nvCxnSpPr>
          <p:cNvPr id="7226" name="Google Shape;7226;p75"/>
          <p:cNvCxnSpPr>
            <a:stCxn id="7207" idx="3"/>
            <a:endCxn id="7208"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7227" name="Google Shape;7227;p75"/>
          <p:cNvCxnSpPr>
            <a:stCxn id="7212" idx="3"/>
            <a:endCxn id="7213"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7228" name="Google Shape;7228;p75"/>
          <p:cNvCxnSpPr>
            <a:stCxn id="7213" idx="3"/>
            <a:endCxn id="7215"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7229" name="Google Shape;7229;p75"/>
          <p:cNvCxnSpPr>
            <a:stCxn id="7213" idx="3"/>
            <a:endCxn id="7214"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7230" name="Google Shape;7230;p75"/>
          <p:cNvCxnSpPr>
            <a:stCxn id="7215"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7231" name="Google Shape;7231;p75"/>
          <p:cNvCxnSpPr>
            <a:stCxn id="7214"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7232" name="Google Shape;7232;p75"/>
          <p:cNvCxnSpPr>
            <a:stCxn id="7216" idx="5"/>
            <a:endCxn id="7218"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7233" name="Google Shape;7233;p75"/>
          <p:cNvCxnSpPr>
            <a:stCxn id="7217" idx="4"/>
            <a:endCxn id="7219"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7234" name="Google Shape;7234;p75"/>
          <p:cNvCxnSpPr>
            <a:stCxn id="7219" idx="5"/>
            <a:endCxn id="7220"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7235" name="Google Shape;7235;p75"/>
          <p:cNvCxnSpPr>
            <a:stCxn id="7221" idx="3"/>
            <a:endCxn id="7222"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7236" name="Google Shape;7236;p75"/>
          <p:cNvCxnSpPr>
            <a:stCxn id="7222" idx="3"/>
            <a:endCxn id="7223"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7237" name="Google Shape;7237;p75"/>
          <p:cNvCxnSpPr>
            <a:stCxn id="7223" idx="3"/>
            <a:endCxn id="7224"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7238" name="Google Shape;7238;p75"/>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ENcoder</a:t>
            </a:r>
            <a:endParaRPr>
              <a:latin typeface="Consolas" panose="020B0609020204030204"/>
              <a:ea typeface="Consolas" panose="020B0609020204030204"/>
              <a:cs typeface="Consolas" panose="020B0609020204030204"/>
              <a:sym typeface="Consolas" panose="020B0609020204030204"/>
            </a:endParaRPr>
          </a:p>
        </p:txBody>
      </p:sp>
      <p:sp>
        <p:nvSpPr>
          <p:cNvPr id="7239" name="Google Shape;7239;p75"/>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75"/>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1" name="Google Shape;7241;p75"/>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2" name="Google Shape;7242;p75"/>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75"/>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Decoder</a:t>
            </a:r>
            <a:endParaRPr>
              <a:latin typeface="Consolas" panose="020B0609020204030204"/>
              <a:ea typeface="Consolas" panose="020B0609020204030204"/>
              <a:cs typeface="Consolas" panose="020B0609020204030204"/>
              <a:sym typeface="Consolas" panose="020B0609020204030204"/>
            </a:endParaRPr>
          </a:p>
        </p:txBody>
      </p:sp>
      <p:cxnSp>
        <p:nvCxnSpPr>
          <p:cNvPr id="7244" name="Google Shape;7244;p75"/>
          <p:cNvCxnSpPr>
            <a:endCxn id="7238"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7245" name="Google Shape;7245;p75"/>
          <p:cNvCxnSpPr>
            <a:stCxn id="7238" idx="3"/>
            <a:endCxn id="7239"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7246" name="Google Shape;7246;p75"/>
          <p:cNvCxnSpPr>
            <a:stCxn id="7238" idx="3"/>
            <a:endCxn id="7240"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7247" name="Google Shape;7247;p75"/>
          <p:cNvCxnSpPr>
            <a:stCxn id="7239" idx="5"/>
            <a:endCxn id="7241"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7248" name="Google Shape;7248;p75"/>
          <p:cNvCxnSpPr>
            <a:stCxn id="7240" idx="4"/>
            <a:endCxn id="7242"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7249" name="Google Shape;7249;p75"/>
          <p:cNvCxnSpPr>
            <a:stCxn id="7242" idx="5"/>
            <a:endCxn id="7243"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7250" name="Google Shape;7250;p75"/>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V1</a:t>
            </a:r>
            <a:endParaRPr>
              <a:latin typeface="Consolas" panose="020B0609020204030204"/>
              <a:ea typeface="Consolas" panose="020B0609020204030204"/>
              <a:cs typeface="Consolas" panose="020B0609020204030204"/>
              <a:sym typeface="Consolas" panose="020B0609020204030204"/>
            </a:endParaRPr>
          </a:p>
        </p:txBody>
      </p:sp>
      <p:cxnSp>
        <p:nvCxnSpPr>
          <p:cNvPr id="7251" name="Google Shape;7251;p75"/>
          <p:cNvCxnSpPr>
            <a:stCxn id="7243" idx="3"/>
            <a:endCxn id="7250"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7252" name="Google Shape;7252;p75"/>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Encoder</a:t>
            </a:r>
            <a:endParaRPr lang="en-GB"/>
          </a:p>
        </p:txBody>
      </p:sp>
      <p:sp>
        <p:nvSpPr>
          <p:cNvPr id="7253" name="Google Shape;7253;p75"/>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Decoder</a:t>
            </a:r>
            <a:endParaRPr lang="en-GB"/>
          </a:p>
        </p:txBody>
      </p:sp>
      <p:sp>
        <p:nvSpPr>
          <p:cNvPr id="7254" name="Google Shape;7254;p75"/>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7255" name="Google Shape;7255;p75"/>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Training</a:t>
            </a:r>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59"/>
        <p:cNvGrpSpPr/>
        <p:nvPr/>
      </p:nvGrpSpPr>
      <p:grpSpPr>
        <a:xfrm>
          <a:off x="0" y="0"/>
          <a:ext cx="0" cy="0"/>
          <a:chOff x="0" y="0"/>
          <a:chExt cx="0" cy="0"/>
        </a:xfrm>
      </p:grpSpPr>
      <p:cxnSp>
        <p:nvCxnSpPr>
          <p:cNvPr id="7260" name="Google Shape;7260;p76"/>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7261" name="Google Shape;7261;p76"/>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7262" name="Google Shape;7262;p76"/>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7263" name="Google Shape;7263;p76"/>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7264" name="Google Shape;7264;p76"/>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7265" name="Google Shape;7265;p76"/>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7266" name="Google Shape;7266;p76"/>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Large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7267" name="Google Shape;7267;p76"/>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Med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7268" name="Google Shape;7268;p76"/>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Small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7269" name="Google Shape;7269;p76"/>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SVM,LR etc</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7270" name="Google Shape;7270;p76"/>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η</a:t>
            </a:r>
            <a:endParaRPr>
              <a:latin typeface="Consolas" panose="020B0609020204030204"/>
              <a:ea typeface="Consolas" panose="020B0609020204030204"/>
              <a:cs typeface="Consolas" panose="020B0609020204030204"/>
              <a:sym typeface="Consolas" panose="020B0609020204030204"/>
            </a:endParaRPr>
          </a:p>
        </p:txBody>
      </p:sp>
      <p:sp>
        <p:nvSpPr>
          <p:cNvPr id="7271" name="Google Shape;7271;p76"/>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Amount of Data</a:t>
            </a:r>
            <a:endParaRPr>
              <a:latin typeface="Consolas" panose="020B0609020204030204"/>
              <a:ea typeface="Consolas" panose="020B0609020204030204"/>
              <a:cs typeface="Consolas" panose="020B0609020204030204"/>
              <a:sym typeface="Consolas" panose="020B0609020204030204"/>
            </a:endParaRPr>
          </a:p>
        </p:txBody>
      </p:sp>
      <p:sp>
        <p:nvSpPr>
          <p:cNvPr id="7272" name="Google Shape;7272;p76"/>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Why does Deep learning work?</a:t>
            </a:r>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76"/>
        <p:cNvGrpSpPr/>
        <p:nvPr/>
      </p:nvGrpSpPr>
      <p:grpSpPr>
        <a:xfrm>
          <a:off x="0" y="0"/>
          <a:ext cx="0" cy="0"/>
          <a:chOff x="0" y="0"/>
          <a:chExt cx="0" cy="0"/>
        </a:xfrm>
      </p:grpSpPr>
      <p:sp>
        <p:nvSpPr>
          <p:cNvPr id="7277" name="Google Shape;7277;p77"/>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200" baseline="-25000"/>
          </a:p>
        </p:txBody>
      </p:sp>
      <p:sp>
        <p:nvSpPr>
          <p:cNvPr id="7278" name="Google Shape;7278;p77"/>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7279" name="Google Shape;7279;p77"/>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3</a:t>
            </a:r>
            <a:endParaRPr sz="1600">
              <a:solidFill>
                <a:schemeClr val="dk1"/>
              </a:solidFill>
            </a:endParaRPr>
          </a:p>
        </p:txBody>
      </p:sp>
      <p:sp>
        <p:nvSpPr>
          <p:cNvPr id="7280" name="Google Shape;7280;p77"/>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a:t>
            </a:r>
            <a:endParaRPr sz="1200">
              <a:latin typeface="Consolas" panose="020B0609020204030204"/>
              <a:ea typeface="Consolas" panose="020B0609020204030204"/>
              <a:cs typeface="Consolas" panose="020B0609020204030204"/>
              <a:sym typeface="Consolas" panose="020B0609020204030204"/>
            </a:endParaRPr>
          </a:p>
        </p:txBody>
      </p:sp>
      <p:sp>
        <p:nvSpPr>
          <p:cNvPr id="7281" name="Google Shape;7281;p77"/>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a:t>
            </a:r>
            <a:endParaRPr sz="1200">
              <a:latin typeface="Consolas" panose="020B0609020204030204"/>
              <a:ea typeface="Consolas" panose="020B0609020204030204"/>
              <a:cs typeface="Consolas" panose="020B0609020204030204"/>
              <a:sym typeface="Consolas" panose="020B0609020204030204"/>
            </a:endParaRPr>
          </a:p>
        </p:txBody>
      </p:sp>
      <p:sp>
        <p:nvSpPr>
          <p:cNvPr id="7282" name="Google Shape;7282;p77"/>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a:t>
            </a:r>
            <a:endParaRPr sz="1200">
              <a:latin typeface="Consolas" panose="020B0609020204030204"/>
              <a:ea typeface="Consolas" panose="020B0609020204030204"/>
              <a:cs typeface="Consolas" panose="020B0609020204030204"/>
              <a:sym typeface="Consolas" panose="020B0609020204030204"/>
            </a:endParaRPr>
          </a:p>
        </p:txBody>
      </p:sp>
      <p:sp>
        <p:nvSpPr>
          <p:cNvPr id="7283" name="Google Shape;7283;p77"/>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7284" name="Google Shape;7284;p77"/>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4</a:t>
            </a:r>
            <a:endParaRPr sz="1600">
              <a:solidFill>
                <a:schemeClr val="dk1"/>
              </a:solidFill>
            </a:endParaRPr>
          </a:p>
        </p:txBody>
      </p:sp>
      <p:sp>
        <p:nvSpPr>
          <p:cNvPr id="7285" name="Google Shape;7285;p77"/>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77"/>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77"/>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77"/>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7289" name="Google Shape;7289;p77"/>
          <p:cNvCxnSpPr>
            <a:stCxn id="7285" idx="6"/>
            <a:endCxn id="7277"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7290" name="Google Shape;7290;p77"/>
          <p:cNvCxnSpPr>
            <a:stCxn id="7286" idx="6"/>
            <a:endCxn id="7277"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7291" name="Google Shape;7291;p77"/>
          <p:cNvCxnSpPr>
            <a:stCxn id="7287" idx="6"/>
            <a:endCxn id="7277"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7292" name="Google Shape;7292;p77"/>
          <p:cNvCxnSpPr>
            <a:stCxn id="7285" idx="6"/>
            <a:endCxn id="7278"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7293" name="Google Shape;7293;p77"/>
          <p:cNvCxnSpPr>
            <a:stCxn id="7285" idx="6"/>
            <a:endCxn id="7279"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7294" name="Google Shape;7294;p77"/>
          <p:cNvCxnSpPr>
            <a:stCxn id="7285" idx="5"/>
            <a:endCxn id="7284"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7295" name="Google Shape;7295;p77"/>
          <p:cNvCxnSpPr>
            <a:stCxn id="7286" idx="6"/>
            <a:endCxn id="7278"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7296" name="Google Shape;7296;p77"/>
          <p:cNvCxnSpPr>
            <a:stCxn id="7286" idx="6"/>
            <a:endCxn id="7279"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7297" name="Google Shape;7297;p77"/>
          <p:cNvCxnSpPr>
            <a:stCxn id="7286" idx="6"/>
            <a:endCxn id="7284"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7298" name="Google Shape;7298;p77"/>
          <p:cNvCxnSpPr>
            <a:stCxn id="7287" idx="6"/>
            <a:endCxn id="7278"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7299" name="Google Shape;7299;p77"/>
          <p:cNvCxnSpPr>
            <a:stCxn id="7287" idx="6"/>
            <a:endCxn id="7279"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7300" name="Google Shape;7300;p77"/>
          <p:cNvCxnSpPr>
            <a:stCxn id="7287" idx="6"/>
            <a:endCxn id="7284"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7301" name="Google Shape;7301;p77"/>
          <p:cNvCxnSpPr>
            <a:stCxn id="7288" idx="6"/>
            <a:endCxn id="7302"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7303" name="Google Shape;7303;p77"/>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7304" name="Google Shape;7304;p77"/>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sp>
        <p:nvSpPr>
          <p:cNvPr id="7305" name="Google Shape;7305;p77"/>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6" name="Google Shape;7306;p77"/>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7307" name="Google Shape;7307;p77"/>
          <p:cNvCxnSpPr>
            <a:stCxn id="7284" idx="6"/>
            <a:endCxn id="7288"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7308" name="Google Shape;7308;p77"/>
          <p:cNvCxnSpPr>
            <a:stCxn id="7279" idx="6"/>
            <a:endCxn id="7288"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7309" name="Google Shape;7309;p77"/>
          <p:cNvCxnSpPr>
            <a:stCxn id="7278" idx="6"/>
            <a:endCxn id="7288"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7310" name="Google Shape;7310;p77"/>
          <p:cNvCxnSpPr>
            <a:stCxn id="7277" idx="6"/>
            <a:endCxn id="7288"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7302" name="Google Shape;7302;p77"/>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7311" name="Google Shape;7311;p77"/>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One hidden layer neural network</a:t>
            </a:r>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15"/>
        <p:cNvGrpSpPr/>
        <p:nvPr/>
      </p:nvGrpSpPr>
      <p:grpSpPr>
        <a:xfrm>
          <a:off x="0" y="0"/>
          <a:ext cx="0" cy="0"/>
          <a:chOff x="0" y="0"/>
          <a:chExt cx="0" cy="0"/>
        </a:xfrm>
      </p:grpSpPr>
      <p:sp>
        <p:nvSpPr>
          <p:cNvPr id="7316" name="Google Shape;7316;p78"/>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7317" name="Google Shape;7317;p78"/>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7318" name="Google Shape;7318;p78"/>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7319" name="Google Shape;7319;p78"/>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7320" name="Google Shape;7320;p78"/>
          <p:cNvCxnSpPr>
            <a:stCxn id="7319" idx="6"/>
            <a:endCxn id="7321"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7322" name="Google Shape;7322;p78"/>
          <p:cNvCxnSpPr>
            <a:stCxn id="7317" idx="6"/>
            <a:endCxn id="7319"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7323" name="Google Shape;7323;p78"/>
          <p:cNvCxnSpPr>
            <a:stCxn id="7316" idx="6"/>
            <a:endCxn id="7319"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7324" name="Google Shape;7324;p78"/>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7325" name="Google Shape;7325;p78"/>
          <p:cNvCxnSpPr>
            <a:stCxn id="7318" idx="3"/>
            <a:endCxn id="7316"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6" name="Google Shape;7326;p78"/>
          <p:cNvCxnSpPr>
            <a:stCxn id="7324" idx="3"/>
            <a:endCxn id="7317"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7" name="Google Shape;7327;p78"/>
          <p:cNvCxnSpPr>
            <a:stCxn id="7318" idx="3"/>
            <a:endCxn id="7317"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7328" name="Google Shape;7328;p78"/>
          <p:cNvCxnSpPr>
            <a:stCxn id="7324" idx="3"/>
            <a:endCxn id="7316"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7329" name="Google Shape;7329;p78"/>
          <p:cNvGrpSpPr/>
          <p:nvPr/>
        </p:nvGrpSpPr>
        <p:grpSpPr>
          <a:xfrm>
            <a:off x="1283000" y="2571753"/>
            <a:ext cx="6225127" cy="1733100"/>
            <a:chOff x="1283000" y="2571753"/>
            <a:chExt cx="6225127" cy="1733100"/>
          </a:xfrm>
        </p:grpSpPr>
        <p:sp>
          <p:nvSpPr>
            <p:cNvPr id="7330" name="Google Shape;7330;p78"/>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1" name="Google Shape;7331;p78"/>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2" name="Google Shape;7332;p78"/>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3" name="Google Shape;7333;p78"/>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4" name="Google Shape;7334;p78"/>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5" name="Google Shape;7335;p78"/>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6" name="Google Shape;7336;p78"/>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7" name="Google Shape;7337;p78"/>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8" name="Google Shape;7338;p78"/>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9" name="Google Shape;7339;p78"/>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0" name="Google Shape;7340;p78"/>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1" name="Google Shape;7341;p78"/>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2" name="Google Shape;7342;p78"/>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3" name="Google Shape;7343;p78"/>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4" name="Google Shape;7344;p78"/>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345" name="Google Shape;7345;p78"/>
            <p:cNvCxnSpPr>
              <a:stCxn id="7330" idx="6"/>
              <a:endCxn id="7333"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46" name="Google Shape;7346;p78"/>
            <p:cNvCxnSpPr>
              <a:stCxn id="7330" idx="6"/>
              <a:endCxn id="7334"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7" name="Google Shape;7347;p78"/>
            <p:cNvCxnSpPr>
              <a:endCxn id="7335"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48" name="Google Shape;7348;p78"/>
            <p:cNvCxnSpPr>
              <a:stCxn id="7331" idx="6"/>
              <a:endCxn id="7333"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9" name="Google Shape;7349;p78"/>
            <p:cNvCxnSpPr>
              <a:stCxn id="7331" idx="6"/>
              <a:endCxn id="7334"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0" name="Google Shape;7350;p78"/>
            <p:cNvCxnSpPr>
              <a:stCxn id="7331" idx="6"/>
              <a:endCxn id="7335"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51" name="Google Shape;7351;p78"/>
            <p:cNvCxnSpPr>
              <a:stCxn id="7332" idx="6"/>
              <a:endCxn id="7333"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2" name="Google Shape;7352;p78"/>
            <p:cNvCxnSpPr>
              <a:stCxn id="7332" idx="6"/>
              <a:endCxn id="7334"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53" name="Google Shape;7353;p78"/>
            <p:cNvCxnSpPr>
              <a:stCxn id="7332" idx="6"/>
              <a:endCxn id="7335"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4" name="Google Shape;7354;p78"/>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5" name="Google Shape;7355;p78"/>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6" name="Google Shape;7356;p78"/>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7" name="Google Shape;7357;p78"/>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8" name="Google Shape;7358;p78"/>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9" name="Google Shape;7359;p78"/>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0" name="Google Shape;7360;p78"/>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1" name="Google Shape;7361;p78"/>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62" name="Google Shape;7362;p78"/>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3" name="Google Shape;7363;p78"/>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4" name="Google Shape;7364;p78"/>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5" name="Google Shape;7365;p78"/>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6" name="Google Shape;7366;p78"/>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7" name="Google Shape;7367;p78"/>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8" name="Google Shape;7368;p78"/>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9" name="Google Shape;7369;p78"/>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0" name="Google Shape;7370;p78"/>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71" name="Google Shape;7371;p78"/>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2" name="Google Shape;7372;p78"/>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3" name="Google Shape;7373;p78"/>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4" name="Google Shape;7374;p78"/>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5" name="Google Shape;7375;p78"/>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6" name="Google Shape;7376;p78"/>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7" name="Google Shape;7377;p78"/>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78" name="Google Shape;7378;p78"/>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9" name="Google Shape;7379;p78"/>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0" name="Google Shape;7380;p78"/>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1" name="Google Shape;7381;p78"/>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2" name="Google Shape;7382;p78"/>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3" name="Google Shape;7383;p78"/>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4" name="Google Shape;7384;p78"/>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5" name="Google Shape;7385;p78"/>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6" name="Google Shape;7386;p78"/>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87" name="Google Shape;7387;p78"/>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8" name="Google Shape;7388;p78"/>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9" name="Google Shape;7389;p78"/>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7390" name="Google Shape;7390;p78"/>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391" name="Google Shape;7391;p78"/>
            <p:cNvCxnSpPr>
              <a:stCxn id="7342" idx="6"/>
              <a:endCxn id="7390"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7392" name="Google Shape;7392;p78"/>
            <p:cNvCxnSpPr>
              <a:stCxn id="7343" idx="6"/>
              <a:endCxn id="7390"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7393" name="Google Shape;7393;p78"/>
            <p:cNvCxnSpPr>
              <a:stCxn id="7344" idx="6"/>
              <a:endCxn id="7390"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7394" name="Google Shape;7394;p78"/>
            <p:cNvCxnSpPr>
              <a:stCxn id="7390"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7395" name="Google Shape;7395;p78"/>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396" name="Google Shape;7396;p78"/>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397" name="Google Shape;7397;p78"/>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7398" name="Google Shape;7398;p78"/>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02"/>
        <p:cNvGrpSpPr/>
        <p:nvPr/>
      </p:nvGrpSpPr>
      <p:grpSpPr>
        <a:xfrm>
          <a:off x="0" y="0"/>
          <a:ext cx="0" cy="0"/>
          <a:chOff x="0" y="0"/>
          <a:chExt cx="0" cy="0"/>
        </a:xfrm>
      </p:grpSpPr>
      <p:grpSp>
        <p:nvGrpSpPr>
          <p:cNvPr id="7403" name="Google Shape;7403;p79"/>
          <p:cNvGrpSpPr/>
          <p:nvPr/>
        </p:nvGrpSpPr>
        <p:grpSpPr>
          <a:xfrm>
            <a:off x="1949500" y="786025"/>
            <a:ext cx="5590500" cy="378900"/>
            <a:chOff x="954475" y="734775"/>
            <a:chExt cx="5590500" cy="378900"/>
          </a:xfrm>
        </p:grpSpPr>
        <p:sp>
          <p:nvSpPr>
            <p:cNvPr id="7404" name="Google Shape;7404;p79"/>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Train</a:t>
              </a:r>
              <a:endParaRPr>
                <a:latin typeface="Consolas" panose="020B0609020204030204"/>
                <a:ea typeface="Consolas" panose="020B0609020204030204"/>
                <a:cs typeface="Consolas" panose="020B0609020204030204"/>
                <a:sym typeface="Consolas" panose="020B0609020204030204"/>
              </a:endParaRPr>
            </a:p>
          </p:txBody>
        </p:sp>
        <p:sp>
          <p:nvSpPr>
            <p:cNvPr id="7405" name="Google Shape;7405;p79"/>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onsolas" panose="020B0609020204030204"/>
                  <a:ea typeface="Consolas" panose="020B0609020204030204"/>
                  <a:cs typeface="Consolas" panose="020B0609020204030204"/>
                  <a:sym typeface="Consolas" panose="020B0609020204030204"/>
                </a:rPr>
                <a:t>Valid</a:t>
              </a:r>
              <a:endParaRPr>
                <a:solidFill>
                  <a:schemeClr val="dk1"/>
                </a:solidFill>
                <a:latin typeface="Consolas" panose="020B0609020204030204"/>
                <a:ea typeface="Consolas" panose="020B0609020204030204"/>
                <a:cs typeface="Consolas" panose="020B0609020204030204"/>
                <a:sym typeface="Consolas" panose="020B0609020204030204"/>
              </a:endParaRPr>
            </a:p>
          </p:txBody>
        </p:sp>
        <p:sp>
          <p:nvSpPr>
            <p:cNvPr id="7406" name="Google Shape;7406;p79"/>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onsolas" panose="020B0609020204030204"/>
                  <a:ea typeface="Consolas" panose="020B0609020204030204"/>
                  <a:cs typeface="Consolas" panose="020B0609020204030204"/>
                  <a:sym typeface="Consolas" panose="020B0609020204030204"/>
                </a:rPr>
                <a:t>Test</a:t>
              </a:r>
              <a:endParaRPr lang="en-GB">
                <a:solidFill>
                  <a:schemeClr val="dk1"/>
                </a:solidFill>
                <a:latin typeface="Consolas" panose="020B0609020204030204"/>
                <a:ea typeface="Consolas" panose="020B0609020204030204"/>
                <a:cs typeface="Consolas" panose="020B0609020204030204"/>
                <a:sym typeface="Consolas" panose="020B0609020204030204"/>
              </a:endParaRPr>
            </a:p>
          </p:txBody>
        </p:sp>
      </p:grpSp>
      <p:grpSp>
        <p:nvGrpSpPr>
          <p:cNvPr id="7407" name="Google Shape;7407;p79"/>
          <p:cNvGrpSpPr/>
          <p:nvPr/>
        </p:nvGrpSpPr>
        <p:grpSpPr>
          <a:xfrm>
            <a:off x="27550" y="2048825"/>
            <a:ext cx="2929595" cy="2543725"/>
            <a:chOff x="27550" y="1439225"/>
            <a:chExt cx="2929595" cy="2543725"/>
          </a:xfrm>
        </p:grpSpPr>
        <p:cxnSp>
          <p:nvCxnSpPr>
            <p:cNvPr id="7408" name="Google Shape;7408;p79"/>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09" name="Google Shape;7409;p79"/>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79"/>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1" name="Google Shape;7411;p79"/>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2" name="Google Shape;7412;p79"/>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79"/>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79"/>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5" name="Google Shape;7415;p79"/>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6" name="Google Shape;7416;p79"/>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79"/>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7418" name="Google Shape;7418;p79"/>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7419" name="Google Shape;7419;p79"/>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7420" name="Google Shape;7420;p79"/>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21" name="Google Shape;7421;p79"/>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79"/>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79"/>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79"/>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79"/>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79"/>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79"/>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79"/>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9" name="Google Shape;7429;p79"/>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0" name="Google Shape;7430;p79"/>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1" name="Google Shape;7431;p79"/>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2" name="Google Shape;7432;p79"/>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79"/>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79"/>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79"/>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79"/>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79"/>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8" name="Google Shape;7438;p79"/>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9" name="Google Shape;7439;p79"/>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79"/>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79"/>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79"/>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79"/>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79"/>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5" name="Google Shape;7445;p79"/>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6" name="Google Shape;7446;p79"/>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79"/>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79"/>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79"/>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79"/>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79"/>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79"/>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79"/>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4" name="Google Shape;7454;p79"/>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5" name="Google Shape;7455;p79"/>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79"/>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79"/>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79"/>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9" name="Google Shape;7459;p79"/>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0" name="Google Shape;7460;p79"/>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1" name="Google Shape;7461;p79"/>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79"/>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79"/>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79"/>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79"/>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79"/>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7" name="Google Shape;7467;p79"/>
          <p:cNvGrpSpPr/>
          <p:nvPr/>
        </p:nvGrpSpPr>
        <p:grpSpPr>
          <a:xfrm>
            <a:off x="3075550" y="2048825"/>
            <a:ext cx="2929595" cy="2543725"/>
            <a:chOff x="2846950" y="1439225"/>
            <a:chExt cx="2929595" cy="2543725"/>
          </a:xfrm>
        </p:grpSpPr>
        <p:cxnSp>
          <p:nvCxnSpPr>
            <p:cNvPr id="7468" name="Google Shape;7468;p79"/>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69" name="Google Shape;7469;p79"/>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79"/>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1" name="Google Shape;7471;p79"/>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2" name="Google Shape;7472;p79"/>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79"/>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79"/>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79"/>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79"/>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79"/>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7478" name="Google Shape;7478;p79"/>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7479" name="Google Shape;7479;p79"/>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80" name="Google Shape;7480;p79"/>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79"/>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79"/>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79"/>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79"/>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5" name="Google Shape;7485;p79"/>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79"/>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7" name="Google Shape;7487;p79"/>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8" name="Google Shape;7488;p79"/>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79"/>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79"/>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79"/>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79"/>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79"/>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79"/>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5" name="Google Shape;7495;p79"/>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6" name="Google Shape;7496;p79"/>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79"/>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79"/>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79"/>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79"/>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1" name="Google Shape;7501;p79"/>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2" name="Google Shape;7502;p79"/>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79"/>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79"/>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5" name="Google Shape;7505;p79"/>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6" name="Google Shape;7506;p79"/>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79"/>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79"/>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79"/>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79"/>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1" name="Google Shape;7511;p79"/>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2" name="Google Shape;7512;p79"/>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79"/>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79"/>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79"/>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79"/>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79"/>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8" name="Google Shape;7518;p79"/>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9" name="Google Shape;7519;p79"/>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79"/>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79"/>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79"/>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79"/>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24" name="Google Shape;7524;p79"/>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7525" name="Google Shape;7525;p79"/>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6" name="Google Shape;7526;p79"/>
          <p:cNvGrpSpPr/>
          <p:nvPr/>
        </p:nvGrpSpPr>
        <p:grpSpPr>
          <a:xfrm>
            <a:off x="6123550" y="2048825"/>
            <a:ext cx="2929595" cy="2543725"/>
            <a:chOff x="5666350" y="1439225"/>
            <a:chExt cx="2929595" cy="2543725"/>
          </a:xfrm>
        </p:grpSpPr>
        <p:cxnSp>
          <p:nvCxnSpPr>
            <p:cNvPr id="7527" name="Google Shape;7527;p79"/>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528" name="Google Shape;7528;p79"/>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79"/>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79"/>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1" name="Google Shape;7531;p79"/>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2" name="Google Shape;7532;p79"/>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79"/>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79"/>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79"/>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79"/>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7537" name="Google Shape;7537;p79"/>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7538" name="Google Shape;7538;p79"/>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539" name="Google Shape;7539;p79"/>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0" name="Google Shape;7540;p79"/>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79"/>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2" name="Google Shape;7542;p79"/>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3" name="Google Shape;7543;p79"/>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4" name="Google Shape;7544;p79"/>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5" name="Google Shape;7545;p79"/>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6" name="Google Shape;7546;p79"/>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79"/>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79"/>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79"/>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0" name="Google Shape;7550;p79"/>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79"/>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2" name="Google Shape;7552;p79"/>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3" name="Google Shape;7553;p79"/>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4" name="Google Shape;7554;p79"/>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5" name="Google Shape;7555;p79"/>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6" name="Google Shape;7556;p79"/>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7" name="Google Shape;7557;p79"/>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79"/>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9" name="Google Shape;7559;p79"/>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0" name="Google Shape;7560;p79"/>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79"/>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79"/>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79"/>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79"/>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5" name="Google Shape;7565;p79"/>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6" name="Google Shape;7566;p79"/>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79"/>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79"/>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79"/>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79"/>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79"/>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79"/>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79"/>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79"/>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79"/>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79"/>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79"/>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8" name="Google Shape;7578;p79"/>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9" name="Google Shape;7579;p79"/>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0" name="Google Shape;7580;p79"/>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79"/>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79"/>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3" name="Google Shape;7583;p79"/>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4" name="Google Shape;7584;p79"/>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85" name="Google Shape;7585;p79"/>
            <p:cNvCxnSpPr>
              <a:endCxn id="7548"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7586" name="Google Shape;7586;p79"/>
            <p:cNvCxnSpPr>
              <a:stCxn id="7548" idx="4"/>
              <a:endCxn id="7563"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7587" name="Google Shape;7587;p79"/>
            <p:cNvCxnSpPr>
              <a:stCxn id="7563" idx="6"/>
              <a:endCxn id="7561"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7588" name="Google Shape;7588;p79"/>
            <p:cNvCxnSpPr>
              <a:stCxn id="7561" idx="5"/>
              <a:endCxn id="7567"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7589" name="Google Shape;7589;p79"/>
            <p:cNvCxnSpPr>
              <a:stCxn id="7567"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7590" name="Google Shape;7590;p79"/>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Train-Dev-Test vs. Model fitting</a:t>
            </a:r>
            <a:endParaRPr lang="en-GB"/>
          </a:p>
        </p:txBody>
      </p:sp>
      <p:sp>
        <p:nvSpPr>
          <p:cNvPr id="7591" name="Google Shape;7591;p79"/>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Underfitting</a:t>
            </a:r>
            <a:endParaRPr>
              <a:latin typeface="Consolas" panose="020B0609020204030204"/>
              <a:ea typeface="Consolas" panose="020B0609020204030204"/>
              <a:cs typeface="Consolas" panose="020B0609020204030204"/>
              <a:sym typeface="Consolas" panose="020B0609020204030204"/>
            </a:endParaRPr>
          </a:p>
        </p:txBody>
      </p:sp>
      <p:sp>
        <p:nvSpPr>
          <p:cNvPr id="7592" name="Google Shape;7592;p79"/>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Good fit</a:t>
            </a:r>
            <a:endParaRPr>
              <a:latin typeface="Consolas" panose="020B0609020204030204"/>
              <a:ea typeface="Consolas" panose="020B0609020204030204"/>
              <a:cs typeface="Consolas" panose="020B0609020204030204"/>
              <a:sym typeface="Consolas" panose="020B0609020204030204"/>
            </a:endParaRPr>
          </a:p>
        </p:txBody>
      </p:sp>
      <p:sp>
        <p:nvSpPr>
          <p:cNvPr id="7593" name="Google Shape;7593;p79"/>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Overfitting</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97"/>
        <p:cNvGrpSpPr/>
        <p:nvPr/>
      </p:nvGrpSpPr>
      <p:grpSpPr>
        <a:xfrm>
          <a:off x="0" y="0"/>
          <a:ext cx="0" cy="0"/>
          <a:chOff x="0" y="0"/>
          <a:chExt cx="0" cy="0"/>
        </a:xfrm>
      </p:grpSpPr>
      <p:grpSp>
        <p:nvGrpSpPr>
          <p:cNvPr id="7598" name="Google Shape;7598;p80"/>
          <p:cNvGrpSpPr/>
          <p:nvPr/>
        </p:nvGrpSpPr>
        <p:grpSpPr>
          <a:xfrm>
            <a:off x="216200" y="209553"/>
            <a:ext cx="6225127" cy="1733100"/>
            <a:chOff x="1283000" y="2571753"/>
            <a:chExt cx="6225127" cy="1733100"/>
          </a:xfrm>
        </p:grpSpPr>
        <p:sp>
          <p:nvSpPr>
            <p:cNvPr id="7599" name="Google Shape;7599;p80"/>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0" name="Google Shape;7600;p80"/>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1" name="Google Shape;7601;p80"/>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2" name="Google Shape;7602;p80"/>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3" name="Google Shape;7603;p80"/>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4" name="Google Shape;7604;p80"/>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5" name="Google Shape;7605;p80"/>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6" name="Google Shape;7606;p80"/>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7" name="Google Shape;7607;p80"/>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8" name="Google Shape;7608;p80"/>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9" name="Google Shape;7609;p80"/>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10" name="Google Shape;7610;p80"/>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11" name="Google Shape;7611;p80"/>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12" name="Google Shape;7612;p80"/>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13" name="Google Shape;7613;p80"/>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614" name="Google Shape;7614;p80"/>
            <p:cNvCxnSpPr>
              <a:stCxn id="7599" idx="6"/>
              <a:endCxn id="7602"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5" name="Google Shape;7615;p80"/>
            <p:cNvCxnSpPr>
              <a:stCxn id="7599" idx="6"/>
              <a:endCxn id="7603"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7616" name="Google Shape;7616;p80"/>
            <p:cNvCxnSpPr>
              <a:stCxn id="7600" idx="6"/>
              <a:endCxn id="7602"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17" name="Google Shape;7617;p80"/>
            <p:cNvCxnSpPr>
              <a:stCxn id="7600" idx="6"/>
              <a:endCxn id="7603"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8" name="Google Shape;7618;p80"/>
            <p:cNvCxnSpPr>
              <a:stCxn id="7600" idx="6"/>
              <a:endCxn id="7604"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7619" name="Google Shape;7619;p80"/>
            <p:cNvCxnSpPr>
              <a:stCxn id="7601" idx="6"/>
              <a:endCxn id="7602"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0" name="Google Shape;7620;p80"/>
            <p:cNvCxnSpPr>
              <a:stCxn id="7601" idx="6"/>
              <a:endCxn id="7603"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1" name="Google Shape;7621;p80"/>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22" name="Google Shape;7622;p80"/>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23" name="Google Shape;7623;p80"/>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4" name="Google Shape;7624;p80"/>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25" name="Google Shape;7625;p80"/>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26" name="Google Shape;7626;p80"/>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7" name="Google Shape;7627;p80"/>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7628" name="Google Shape;7628;p80"/>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7629" name="Google Shape;7629;p80"/>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0" name="Google Shape;7630;p80"/>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1" name="Google Shape;7631;p80"/>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32" name="Google Shape;7632;p80"/>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33" name="Google Shape;7633;p80"/>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7634" name="Google Shape;7634;p80"/>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5" name="Google Shape;7635;p80"/>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6" name="Google Shape;7636;p80"/>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7637" name="Google Shape;7637;p80"/>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8" name="Google Shape;7638;p80"/>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9" name="Google Shape;7639;p80"/>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40" name="Google Shape;7640;p80"/>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41" name="Google Shape;7641;p80"/>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42" name="Google Shape;7642;p80"/>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43" name="Google Shape;7643;p80"/>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4" name="Google Shape;7644;p80"/>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5" name="Google Shape;7645;p80"/>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46" name="Google Shape;7646;p80"/>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7" name="Google Shape;7647;p80"/>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8" name="Google Shape;7648;p80"/>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9" name="Google Shape;7649;p80"/>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0" name="Google Shape;7650;p80"/>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1" name="Google Shape;7651;p80"/>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2" name="Google Shape;7652;p80"/>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53" name="Google Shape;7653;p80"/>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4" name="Google Shape;7654;p80"/>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5" name="Google Shape;7655;p80"/>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6" name="Google Shape;7656;p80"/>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7657" name="Google Shape;7657;p80"/>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658" name="Google Shape;7658;p80"/>
            <p:cNvCxnSpPr>
              <a:stCxn id="7611" idx="6"/>
              <a:endCxn id="7657"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7659" name="Google Shape;7659;p80"/>
            <p:cNvCxnSpPr>
              <a:stCxn id="7612" idx="6"/>
              <a:endCxn id="7657"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7660" name="Google Shape;7660;p80"/>
            <p:cNvCxnSpPr>
              <a:stCxn id="7613" idx="6"/>
              <a:endCxn id="7657"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7661" name="Google Shape;7661;p80"/>
            <p:cNvCxnSpPr>
              <a:stCxn id="7657"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7662" name="Google Shape;7662;p80"/>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663" name="Google Shape;7663;p80"/>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664" name="Google Shape;7664;p80"/>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7665" name="Google Shape;7665;p80"/>
            <p:cNvCxnSpPr>
              <a:endCxn id="7604"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66" name="Google Shape;7666;p80"/>
            <p:cNvCxnSpPr>
              <a:stCxn id="7601" idx="6"/>
              <a:endCxn id="7604"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7667" name="Google Shape;7667;p80"/>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7668" name="Google Shape;7668;p80"/>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7669" name="Google Shape;7669;p80"/>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80"/>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1" name="Google Shape;7671;p80"/>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2" name="Google Shape;7672;p80"/>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80"/>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80"/>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5" name="Google Shape;7675;p80"/>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7676" name="Google Shape;7676;p80"/>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7677" name="Google Shape;7677;p80"/>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7678" name="Google Shape;7678;p80"/>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80"/>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0" name="Google Shape;7680;p80"/>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1" name="Google Shape;7681;p80"/>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80"/>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3" name="Google Shape;7683;p80"/>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4" name="Google Shape;7684;p80"/>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80"/>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6" name="Google Shape;7686;p80"/>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7" name="Google Shape;7687;p80"/>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80"/>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80"/>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80"/>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80"/>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80"/>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80"/>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4" name="Google Shape;7694;p80"/>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5" name="Google Shape;7695;p80"/>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80"/>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80"/>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80"/>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80"/>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0" name="Google Shape;7700;p80"/>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1" name="Google Shape;7701;p80"/>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80"/>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3" name="Google Shape;7703;p80"/>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4" name="Google Shape;7704;p80"/>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80"/>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80"/>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80"/>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8" name="Google Shape;7708;p80"/>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9" name="Google Shape;7709;p80"/>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80"/>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80"/>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80"/>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80"/>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80"/>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80"/>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80"/>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717" name="Google Shape;7717;p80"/>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7718" name="Google Shape;7718;p80"/>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7719" name="Google Shape;7719;p80"/>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7720" name="Google Shape;7720;p80"/>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7721" name="Google Shape;7721;p80"/>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7722" name="Google Shape;7722;p80"/>
          <p:cNvGrpSpPr/>
          <p:nvPr/>
        </p:nvGrpSpPr>
        <p:grpSpPr>
          <a:xfrm>
            <a:off x="4732470" y="2728665"/>
            <a:ext cx="1828800" cy="1828800"/>
            <a:chOff x="3185745" y="2892265"/>
            <a:chExt cx="1828800" cy="1828800"/>
          </a:xfrm>
        </p:grpSpPr>
        <p:cxnSp>
          <p:nvCxnSpPr>
            <p:cNvPr id="7723" name="Google Shape;7723;p80"/>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7724" name="Google Shape;7724;p80"/>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7725" name="Google Shape;7725;p80"/>
          <p:cNvGrpSpPr/>
          <p:nvPr/>
        </p:nvGrpSpPr>
        <p:grpSpPr>
          <a:xfrm>
            <a:off x="5100981" y="3145578"/>
            <a:ext cx="1091794" cy="995004"/>
            <a:chOff x="3376256" y="3069614"/>
            <a:chExt cx="1455725" cy="1573875"/>
          </a:xfrm>
        </p:grpSpPr>
        <p:sp>
          <p:nvSpPr>
            <p:cNvPr id="7726" name="Google Shape;7726;p80"/>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7" name="Google Shape;7727;p80"/>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80"/>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80"/>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80"/>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80"/>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2" name="Google Shape;7732;p80"/>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3" name="Google Shape;7733;p80"/>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80"/>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80"/>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6" name="Google Shape;7736;p80"/>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7" name="Google Shape;7737;p80"/>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80"/>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80"/>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80"/>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1" name="Google Shape;7741;p80"/>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2" name="Google Shape;7742;p80"/>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80"/>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4" name="Google Shape;7744;p80"/>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5" name="Google Shape;7745;p80"/>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80"/>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80"/>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80"/>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80"/>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80"/>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80"/>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2" name="Google Shape;7752;p80"/>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3" name="Google Shape;7753;p80"/>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80"/>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80"/>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6" name="Google Shape;7756;p80"/>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7" name="Google Shape;7757;p80"/>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80"/>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80"/>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80"/>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80"/>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80"/>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80"/>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4" name="Google Shape;7764;p80"/>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5" name="Google Shape;7765;p80"/>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80"/>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80"/>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80"/>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80"/>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0" name="Google Shape;7770;p80"/>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1" name="Google Shape;7771;p80"/>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7772" name="Google Shape;7772;p80"/>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3" name="Google Shape;7773;p80"/>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solidFill>
                  <a:srgbClr val="0000FF"/>
                </a:solidFill>
                <a:latin typeface="Consolas" panose="020B0609020204030204"/>
                <a:ea typeface="Consolas" panose="020B0609020204030204"/>
                <a:cs typeface="Consolas" panose="020B0609020204030204"/>
                <a:sym typeface="Consolas" panose="020B0609020204030204"/>
              </a:rPr>
              <a:t>r=1</a:t>
            </a:r>
            <a:endParaRPr sz="1200" i="1">
              <a:solidFill>
                <a:srgbClr val="0000FF"/>
              </a:solidFill>
              <a:latin typeface="Consolas" panose="020B0609020204030204"/>
              <a:ea typeface="Consolas" panose="020B0609020204030204"/>
              <a:cs typeface="Consolas" panose="020B0609020204030204"/>
              <a:sym typeface="Consolas" panose="020B0609020204030204"/>
            </a:endParaRPr>
          </a:p>
        </p:txBody>
      </p:sp>
      <p:sp>
        <p:nvSpPr>
          <p:cNvPr id="7774" name="Google Shape;7774;p80"/>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80"/>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latin typeface="Consolas" panose="020B0609020204030204"/>
                <a:ea typeface="Consolas" panose="020B0609020204030204"/>
                <a:cs typeface="Consolas" panose="020B0609020204030204"/>
                <a:sym typeface="Consolas" panose="020B0609020204030204"/>
              </a:rPr>
              <a:t>x1</a:t>
            </a:r>
            <a:endParaRPr sz="1000" i="1">
              <a:latin typeface="Consolas" panose="020B0609020204030204"/>
              <a:ea typeface="Consolas" panose="020B0609020204030204"/>
              <a:cs typeface="Consolas" panose="020B0609020204030204"/>
              <a:sym typeface="Consolas" panose="020B0609020204030204"/>
            </a:endParaRPr>
          </a:p>
        </p:txBody>
      </p:sp>
      <p:sp>
        <p:nvSpPr>
          <p:cNvPr id="7776" name="Google Shape;7776;p80"/>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Consolas" panose="020B0609020204030204"/>
                <a:ea typeface="Consolas" panose="020B0609020204030204"/>
                <a:cs typeface="Consolas" panose="020B0609020204030204"/>
                <a:sym typeface="Consolas" panose="020B0609020204030204"/>
              </a:rPr>
              <a:t>x2</a:t>
            </a:r>
            <a:endParaRPr sz="1000">
              <a:latin typeface="Consolas" panose="020B0609020204030204"/>
              <a:ea typeface="Consolas" panose="020B0609020204030204"/>
              <a:cs typeface="Consolas" panose="020B0609020204030204"/>
              <a:sym typeface="Consolas" panose="020B0609020204030204"/>
            </a:endParaRPr>
          </a:p>
        </p:txBody>
      </p:sp>
      <p:sp>
        <p:nvSpPr>
          <p:cNvPr id="7777" name="Google Shape;7777;p80"/>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sp>
        <p:nvSpPr>
          <p:cNvPr id="7778" name="Google Shape;7778;p80"/>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82"/>
        <p:cNvGrpSpPr/>
        <p:nvPr/>
      </p:nvGrpSpPr>
      <p:grpSpPr>
        <a:xfrm>
          <a:off x="0" y="0"/>
          <a:ext cx="0" cy="0"/>
          <a:chOff x="0" y="0"/>
          <a:chExt cx="0" cy="0"/>
        </a:xfrm>
      </p:grpSpPr>
      <p:cxnSp>
        <p:nvCxnSpPr>
          <p:cNvPr id="7783" name="Google Shape;7783;p81"/>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7784" name="Google Shape;7784;p81"/>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785" name="Google Shape;7785;p81"/>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7786" name="Google Shape;7786;p81"/>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787" name="Google Shape;7787;p81"/>
          <p:cNvCxnSpPr>
            <a:stCxn id="7786" idx="2"/>
            <a:endCxn id="7786"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7788" name="Google Shape;7788;p81"/>
          <p:cNvGrpSpPr/>
          <p:nvPr/>
        </p:nvGrpSpPr>
        <p:grpSpPr>
          <a:xfrm>
            <a:off x="3272050" y="278965"/>
            <a:ext cx="1539900" cy="1307700"/>
            <a:chOff x="3642775" y="181165"/>
            <a:chExt cx="1539900" cy="1307700"/>
          </a:xfrm>
        </p:grpSpPr>
        <p:cxnSp>
          <p:nvCxnSpPr>
            <p:cNvPr id="7789" name="Google Shape;7789;p81"/>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790" name="Google Shape;7790;p81"/>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7791" name="Google Shape;7791;p81"/>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81"/>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81"/>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94" name="Google Shape;7794;p81"/>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795" name="Google Shape;7795;p81"/>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796" name="Google Shape;7796;p81"/>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797" name="Google Shape;7797;p81"/>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nvGrpSpPr>
          <p:cNvPr id="7798" name="Google Shape;7798;p81"/>
          <p:cNvGrpSpPr/>
          <p:nvPr/>
        </p:nvGrpSpPr>
        <p:grpSpPr>
          <a:xfrm>
            <a:off x="987300" y="2793600"/>
            <a:ext cx="2014982" cy="2263650"/>
            <a:chOff x="758700" y="2412600"/>
            <a:chExt cx="2014982" cy="2263650"/>
          </a:xfrm>
        </p:grpSpPr>
        <p:grpSp>
          <p:nvGrpSpPr>
            <p:cNvPr id="7799" name="Google Shape;7799;p81"/>
            <p:cNvGrpSpPr/>
            <p:nvPr/>
          </p:nvGrpSpPr>
          <p:grpSpPr>
            <a:xfrm>
              <a:off x="778832" y="2481240"/>
              <a:ext cx="1994850" cy="1972060"/>
              <a:chOff x="777650" y="2639865"/>
              <a:chExt cx="1994850" cy="1972060"/>
            </a:xfrm>
          </p:grpSpPr>
          <p:cxnSp>
            <p:nvCxnSpPr>
              <p:cNvPr id="7800" name="Google Shape;7800;p81"/>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7801" name="Google Shape;7801;p81"/>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802" name="Google Shape;7802;p81"/>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7803" name="Google Shape;7803;p81"/>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804" name="Google Shape;7804;p81"/>
            <p:cNvCxnSpPr>
              <a:stCxn id="7803" idx="2"/>
              <a:endCxn id="7803"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7805" name="Google Shape;7805;p81"/>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806" name="Google Shape;7806;p81"/>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807" name="Google Shape;7807;p81"/>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grpSp>
        <p:nvGrpSpPr>
          <p:cNvPr id="7808" name="Google Shape;7808;p81"/>
          <p:cNvGrpSpPr/>
          <p:nvPr/>
        </p:nvGrpSpPr>
        <p:grpSpPr>
          <a:xfrm>
            <a:off x="3258763" y="2862250"/>
            <a:ext cx="1934988" cy="1580500"/>
            <a:chOff x="2953963" y="2709850"/>
            <a:chExt cx="1934988" cy="1580500"/>
          </a:xfrm>
        </p:grpSpPr>
        <p:grpSp>
          <p:nvGrpSpPr>
            <p:cNvPr id="7809" name="Google Shape;7809;p81"/>
            <p:cNvGrpSpPr/>
            <p:nvPr/>
          </p:nvGrpSpPr>
          <p:grpSpPr>
            <a:xfrm>
              <a:off x="3361188" y="2717365"/>
              <a:ext cx="1463108" cy="1307700"/>
              <a:chOff x="3655713" y="257365"/>
              <a:chExt cx="1463108" cy="1307700"/>
            </a:xfrm>
          </p:grpSpPr>
          <p:cxnSp>
            <p:nvCxnSpPr>
              <p:cNvPr id="7810" name="Google Shape;7810;p81"/>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811" name="Google Shape;7811;p81"/>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7812" name="Google Shape;7812;p81"/>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81"/>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81"/>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5" name="Google Shape;7815;p81"/>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816" name="Google Shape;7816;p81"/>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grpSp>
      <p:sp>
        <p:nvSpPr>
          <p:cNvPr id="7817" name="Google Shape;7817;p81"/>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818" name="Google Shape;7818;p81"/>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Before Normalization</a:t>
            </a:r>
            <a:endParaRPr>
              <a:latin typeface="Consolas" panose="020B0609020204030204"/>
              <a:ea typeface="Consolas" panose="020B0609020204030204"/>
              <a:cs typeface="Consolas" panose="020B0609020204030204"/>
              <a:sym typeface="Consolas" panose="020B0609020204030204"/>
            </a:endParaRPr>
          </a:p>
        </p:txBody>
      </p:sp>
      <p:sp>
        <p:nvSpPr>
          <p:cNvPr id="7819" name="Google Shape;7819;p81"/>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After Normalization</a:t>
            </a:r>
            <a:endParaRPr>
              <a:latin typeface="Consolas" panose="020B0609020204030204"/>
              <a:ea typeface="Consolas" panose="020B0609020204030204"/>
              <a:cs typeface="Consolas" panose="020B0609020204030204"/>
              <a:sym typeface="Consolas" panose="020B0609020204030204"/>
            </a:endParaRPr>
          </a:p>
        </p:txBody>
      </p:sp>
      <p:sp>
        <p:nvSpPr>
          <p:cNvPr id="7820" name="Google Shape;7820;p81"/>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Early stopping</a:t>
            </a:r>
            <a:endParaRPr>
              <a:latin typeface="Consolas" panose="020B0609020204030204"/>
              <a:ea typeface="Consolas" panose="020B0609020204030204"/>
              <a:cs typeface="Consolas" panose="020B0609020204030204"/>
              <a:sym typeface="Consolas" panose="020B0609020204030204"/>
            </a:endParaRPr>
          </a:p>
        </p:txBody>
      </p:sp>
      <p:cxnSp>
        <p:nvCxnSpPr>
          <p:cNvPr id="7821" name="Google Shape;7821;p81"/>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7822" name="Google Shape;7822;p81"/>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7823" name="Google Shape;7823;p81"/>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7824" name="Google Shape;7824;p81"/>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7825" name="Google Shape;7825;p81"/>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7826" name="Google Shape;7826;p81"/>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Dev</a:t>
            </a: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Clr>
                <a:schemeClr val="dk1"/>
              </a:buClr>
              <a:buSzPts val="1100"/>
              <a:buFont typeface="Arial" panose="020B0604020202020204"/>
              <a:buNone/>
            </a:pPr>
            <a:r>
              <a:rPr lang="en-GB" sz="1100">
                <a:solidFill>
                  <a:srgbClr val="0000FF"/>
                </a:solidFill>
                <a:latin typeface="Consolas" panose="020B0609020204030204"/>
                <a:ea typeface="Consolas" panose="020B0609020204030204"/>
                <a:cs typeface="Consolas" panose="020B0609020204030204"/>
                <a:sym typeface="Consolas" panose="020B0609020204030204"/>
              </a:rPr>
              <a:t>Train</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7827" name="Google Shape;7827;p81"/>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Err</a:t>
            </a:r>
            <a:endParaRPr sz="1100">
              <a:latin typeface="Consolas" panose="020B0609020204030204"/>
              <a:ea typeface="Consolas" panose="020B0609020204030204"/>
              <a:cs typeface="Consolas" panose="020B0609020204030204"/>
              <a:sym typeface="Consolas" panose="020B0609020204030204"/>
            </a:endParaRPr>
          </a:p>
        </p:txBody>
      </p:sp>
      <p:sp>
        <p:nvSpPr>
          <p:cNvPr id="7828" name="Google Shape;7828;p81"/>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it.</a:t>
            </a:r>
            <a:endParaRPr sz="1100">
              <a:latin typeface="Consolas" panose="020B0609020204030204"/>
              <a:ea typeface="Consolas" panose="020B0609020204030204"/>
              <a:cs typeface="Consolas" panose="020B0609020204030204"/>
              <a:sym typeface="Consolas" panose="020B0609020204030204"/>
            </a:endParaRPr>
          </a:p>
        </p:txBody>
      </p:sp>
      <p:cxnSp>
        <p:nvCxnSpPr>
          <p:cNvPr id="7829" name="Google Shape;7829;p81"/>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9"/>
          <p:cNvSpPr/>
          <p:nvPr/>
        </p:nvSpPr>
        <p:spPr>
          <a:xfrm flipH="1">
            <a:off x="2745469"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 name="Google Shape;201;p19"/>
          <p:cNvGrpSpPr/>
          <p:nvPr/>
        </p:nvGrpSpPr>
        <p:grpSpPr>
          <a:xfrm rot="237484">
            <a:off x="4490223" y="211534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69" name="Google Shape;269;p19"/>
          <p:cNvGrpSpPr/>
          <p:nvPr/>
        </p:nvGrpSpPr>
        <p:grpSpPr>
          <a:xfrm>
            <a:off x="3356800" y="3324712"/>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3"/>
        <p:cNvGrpSpPr/>
        <p:nvPr/>
      </p:nvGrpSpPr>
      <p:grpSpPr>
        <a:xfrm>
          <a:off x="0" y="0"/>
          <a:ext cx="0" cy="0"/>
          <a:chOff x="0" y="0"/>
          <a:chExt cx="0" cy="0"/>
        </a:xfrm>
      </p:grpSpPr>
      <p:sp>
        <p:nvSpPr>
          <p:cNvPr id="7834" name="Google Shape;7834;p82"/>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35" name="Google Shape;7835;p82"/>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36" name="Google Shape;7836;p82"/>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7837" name="Google Shape;7837;p82"/>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838" name="Google Shape;7838;p82"/>
          <p:cNvCxnSpPr>
            <a:stCxn id="7837"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7839" name="Google Shape;7839;p82"/>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grpSp>
        <p:nvGrpSpPr>
          <p:cNvPr id="7840" name="Google Shape;7840;p82"/>
          <p:cNvGrpSpPr/>
          <p:nvPr/>
        </p:nvGrpSpPr>
        <p:grpSpPr>
          <a:xfrm>
            <a:off x="1432449" y="496407"/>
            <a:ext cx="462868" cy="954948"/>
            <a:chOff x="837658" y="496313"/>
            <a:chExt cx="1057500" cy="954948"/>
          </a:xfrm>
        </p:grpSpPr>
        <p:cxnSp>
          <p:nvCxnSpPr>
            <p:cNvPr id="7841" name="Google Shape;7841;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2" name="Google Shape;7842;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3" name="Google Shape;7843;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4" name="Google Shape;7844;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7845" name="Google Shape;7845;p82"/>
          <p:cNvGrpSpPr/>
          <p:nvPr/>
        </p:nvGrpSpPr>
        <p:grpSpPr>
          <a:xfrm>
            <a:off x="2428836" y="496407"/>
            <a:ext cx="480634" cy="954948"/>
            <a:chOff x="837658" y="496313"/>
            <a:chExt cx="1057500" cy="954948"/>
          </a:xfrm>
        </p:grpSpPr>
        <p:cxnSp>
          <p:nvCxnSpPr>
            <p:cNvPr id="7846" name="Google Shape;784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7" name="Google Shape;784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8" name="Google Shape;784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9" name="Google Shape;784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50" name="Google Shape;7850;p82"/>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51" name="Google Shape;7851;p82"/>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7852" name="Google Shape;7852;p82"/>
          <p:cNvGrpSpPr/>
          <p:nvPr/>
        </p:nvGrpSpPr>
        <p:grpSpPr>
          <a:xfrm>
            <a:off x="3392636" y="494082"/>
            <a:ext cx="480634" cy="954948"/>
            <a:chOff x="837658" y="496313"/>
            <a:chExt cx="1057500" cy="954948"/>
          </a:xfrm>
        </p:grpSpPr>
        <p:cxnSp>
          <p:nvCxnSpPr>
            <p:cNvPr id="7853" name="Google Shape;7853;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54" name="Google Shape;7854;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55" name="Google Shape;7855;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56" name="Google Shape;7856;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7857" name="Google Shape;7857;p82"/>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7858" name="Google Shape;7858;p82"/>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59" name="Google Shape;7859;p82"/>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7860" name="Google Shape;7860;p82"/>
          <p:cNvGrpSpPr/>
          <p:nvPr/>
        </p:nvGrpSpPr>
        <p:grpSpPr>
          <a:xfrm>
            <a:off x="4156024" y="489275"/>
            <a:ext cx="462868" cy="954948"/>
            <a:chOff x="837658" y="496313"/>
            <a:chExt cx="1057500" cy="954948"/>
          </a:xfrm>
        </p:grpSpPr>
        <p:cxnSp>
          <p:nvCxnSpPr>
            <p:cNvPr id="7861" name="Google Shape;7861;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62" name="Google Shape;7862;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63" name="Google Shape;7863;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64" name="Google Shape;7864;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7865" name="Google Shape;7865;p82"/>
          <p:cNvGrpSpPr/>
          <p:nvPr/>
        </p:nvGrpSpPr>
        <p:grpSpPr>
          <a:xfrm>
            <a:off x="5152411" y="489275"/>
            <a:ext cx="480634" cy="954948"/>
            <a:chOff x="837658" y="496313"/>
            <a:chExt cx="1057500" cy="954948"/>
          </a:xfrm>
        </p:grpSpPr>
        <p:cxnSp>
          <p:nvCxnSpPr>
            <p:cNvPr id="7866" name="Google Shape;786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67" name="Google Shape;786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68" name="Google Shape;786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69" name="Google Shape;786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70" name="Google Shape;7870;p82"/>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71" name="Google Shape;7871;p82"/>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872" name="Google Shape;7872;p82"/>
          <p:cNvCxnSpPr>
            <a:stCxn id="7870" idx="6"/>
            <a:endCxn id="7837"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7873" name="Google Shape;7873;p82"/>
          <p:cNvCxnSpPr>
            <a:stCxn id="7871" idx="6"/>
            <a:endCxn id="7837"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7874" name="Google Shape;7874;p82"/>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5" name="Google Shape;7875;p82"/>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6" name="Google Shape;7876;p82"/>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7" name="Google Shape;7877;p82"/>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8" name="Google Shape;7878;p82"/>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9" name="Google Shape;7879;p82"/>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0" name="Google Shape;7880;p82"/>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1" name="Google Shape;7881;p82"/>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2" name="Google Shape;7882;p82"/>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3" name="Google Shape;7883;p82"/>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FN</a:t>
            </a:r>
            <a:endParaRPr sz="1300">
              <a:latin typeface="Consolas" panose="020B0609020204030204"/>
              <a:ea typeface="Consolas" panose="020B0609020204030204"/>
              <a:cs typeface="Consolas" panose="020B0609020204030204"/>
              <a:sym typeface="Consolas" panose="020B0609020204030204"/>
            </a:endParaRPr>
          </a:p>
        </p:txBody>
      </p:sp>
      <p:sp>
        <p:nvSpPr>
          <p:cNvPr id="7884" name="Google Shape;7884;p82"/>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TN</a:t>
            </a:r>
            <a:endParaRPr sz="1300">
              <a:latin typeface="Consolas" panose="020B0609020204030204"/>
              <a:ea typeface="Consolas" panose="020B0609020204030204"/>
              <a:cs typeface="Consolas" panose="020B0609020204030204"/>
              <a:sym typeface="Consolas" panose="020B0609020204030204"/>
            </a:endParaRPr>
          </a:p>
        </p:txBody>
      </p:sp>
      <p:sp>
        <p:nvSpPr>
          <p:cNvPr id="7885" name="Google Shape;7885;p82"/>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TP</a:t>
            </a:r>
            <a:endParaRPr sz="1300">
              <a:latin typeface="Consolas" panose="020B0609020204030204"/>
              <a:ea typeface="Consolas" panose="020B0609020204030204"/>
              <a:cs typeface="Consolas" panose="020B0609020204030204"/>
              <a:sym typeface="Consolas" panose="020B0609020204030204"/>
            </a:endParaRPr>
          </a:p>
        </p:txBody>
      </p:sp>
      <p:sp>
        <p:nvSpPr>
          <p:cNvPr id="7886" name="Google Shape;7886;p82"/>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FP</a:t>
            </a:r>
            <a:endParaRPr sz="1300">
              <a:latin typeface="Consolas" panose="020B0609020204030204"/>
              <a:ea typeface="Consolas" panose="020B0609020204030204"/>
              <a:cs typeface="Consolas" panose="020B0609020204030204"/>
              <a:sym typeface="Consolas" panose="020B0609020204030204"/>
            </a:endParaRPr>
          </a:p>
        </p:txBody>
      </p:sp>
      <p:sp>
        <p:nvSpPr>
          <p:cNvPr id="7887" name="Google Shape;7887;p82"/>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Deep neural networks</a:t>
            </a:r>
            <a:endParaRPr>
              <a:latin typeface="Consolas" panose="020B0609020204030204"/>
              <a:ea typeface="Consolas" panose="020B0609020204030204"/>
              <a:cs typeface="Consolas" panose="020B0609020204030204"/>
              <a:sym typeface="Consolas" panose="020B0609020204030204"/>
            </a:endParaRPr>
          </a:p>
        </p:txBody>
      </p:sp>
      <p:sp>
        <p:nvSpPr>
          <p:cNvPr id="7888" name="Google Shape;7888;p82"/>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Understanding</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Precision &amp; Recall </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92"/>
        <p:cNvGrpSpPr/>
        <p:nvPr/>
      </p:nvGrpSpPr>
      <p:grpSpPr>
        <a:xfrm>
          <a:off x="0" y="0"/>
          <a:ext cx="0" cy="0"/>
          <a:chOff x="0" y="0"/>
          <a:chExt cx="0" cy="0"/>
        </a:xfrm>
      </p:grpSpPr>
      <p:pic>
        <p:nvPicPr>
          <p:cNvPr id="7893" name="Google Shape;7893;p83"/>
          <p:cNvPicPr preferRelativeResize="0"/>
          <p:nvPr/>
        </p:nvPicPr>
        <p:blipFill>
          <a:blip r:embed="rId1"/>
          <a:stretch>
            <a:fillRect/>
          </a:stretch>
        </p:blipFill>
        <p:spPr>
          <a:xfrm>
            <a:off x="127325" y="178650"/>
            <a:ext cx="3309099" cy="2263225"/>
          </a:xfrm>
          <a:prstGeom prst="rect">
            <a:avLst/>
          </a:prstGeom>
          <a:noFill/>
          <a:ln>
            <a:noFill/>
          </a:ln>
        </p:spPr>
      </p:pic>
      <p:pic>
        <p:nvPicPr>
          <p:cNvPr id="7894" name="Google Shape;7894;p83"/>
          <p:cNvPicPr preferRelativeResize="0"/>
          <p:nvPr/>
        </p:nvPicPr>
        <p:blipFill>
          <a:blip r:embed="rId2"/>
          <a:stretch>
            <a:fillRect/>
          </a:stretch>
        </p:blipFill>
        <p:spPr>
          <a:xfrm>
            <a:off x="90225" y="102450"/>
            <a:ext cx="3309099" cy="2263225"/>
          </a:xfrm>
          <a:prstGeom prst="rect">
            <a:avLst/>
          </a:prstGeom>
          <a:noFill/>
          <a:ln>
            <a:noFill/>
          </a:ln>
        </p:spPr>
      </p:pic>
      <p:pic>
        <p:nvPicPr>
          <p:cNvPr id="7895" name="Google Shape;7895;p83"/>
          <p:cNvPicPr preferRelativeResize="0"/>
          <p:nvPr/>
        </p:nvPicPr>
        <p:blipFill>
          <a:blip r:embed="rId1"/>
          <a:stretch>
            <a:fillRect/>
          </a:stretch>
        </p:blipFill>
        <p:spPr>
          <a:xfrm>
            <a:off x="3150900" y="159838"/>
            <a:ext cx="3222675" cy="2148450"/>
          </a:xfrm>
          <a:prstGeom prst="rect">
            <a:avLst/>
          </a:prstGeom>
          <a:noFill/>
          <a:ln>
            <a:noFill/>
          </a:ln>
        </p:spPr>
      </p:pic>
      <p:cxnSp>
        <p:nvCxnSpPr>
          <p:cNvPr id="7896" name="Google Shape;7896;p83"/>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897" name="Google Shape;7897;p83"/>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8" name="Google Shape;7898;p83"/>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899" name="Google Shape;7899;p83"/>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900" name="Google Shape;7900;p83"/>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1" name="Google Shape;7901;p83"/>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02" name="Google Shape;7902;p83"/>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03" name="Google Shape;7903;p83"/>
          <p:cNvGrpSpPr/>
          <p:nvPr/>
        </p:nvGrpSpPr>
        <p:grpSpPr>
          <a:xfrm>
            <a:off x="929750" y="3838435"/>
            <a:ext cx="829460" cy="867165"/>
            <a:chOff x="853550" y="3838435"/>
            <a:chExt cx="829460" cy="867165"/>
          </a:xfrm>
        </p:grpSpPr>
        <p:cxnSp>
          <p:nvCxnSpPr>
            <p:cNvPr id="7904" name="Google Shape;7904;p83"/>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7905" name="Google Shape;7905;p83"/>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6" name="Google Shape;7906;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7" name="Google Shape;7907;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8" name="Google Shape;7908;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09" name="Google Shape;7909;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10" name="Google Shape;7910;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1" name="Google Shape;7911;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2" name="Google Shape;7912;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3" name="Google Shape;7913;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4" name="Google Shape;7914;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15" name="Google Shape;7915;p83"/>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7916" name="Google Shape;7916;p83"/>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7917" name="Google Shape;7917;p83"/>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solidFill>
                  <a:srgbClr val="FF00FF"/>
                </a:solidFill>
                <a:latin typeface="Consolas" panose="020B0609020204030204"/>
                <a:ea typeface="Consolas" panose="020B0609020204030204"/>
                <a:cs typeface="Consolas" panose="020B0609020204030204"/>
                <a:sym typeface="Consolas" panose="020B0609020204030204"/>
              </a:rPr>
              <a:t>BGD</a:t>
            </a:r>
            <a:endParaRPr sz="1100">
              <a:solidFill>
                <a:srgbClr val="FF00FF"/>
              </a:solidFill>
              <a:latin typeface="Consolas" panose="020B0609020204030204"/>
              <a:ea typeface="Consolas" panose="020B0609020204030204"/>
              <a:cs typeface="Consolas" panose="020B0609020204030204"/>
              <a:sym typeface="Consolas" panose="020B0609020204030204"/>
            </a:endParaRPr>
          </a:p>
        </p:txBody>
      </p:sp>
      <p:cxnSp>
        <p:nvCxnSpPr>
          <p:cNvPr id="7918" name="Google Shape;7918;p83"/>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919" name="Google Shape;7919;p83"/>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0" name="Google Shape;7920;p83"/>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921" name="Google Shape;7921;p83"/>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922" name="Google Shape;7922;p83"/>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3" name="Google Shape;7923;p83"/>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24" name="Google Shape;7924;p83"/>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25" name="Google Shape;7925;p83"/>
          <p:cNvGrpSpPr/>
          <p:nvPr/>
        </p:nvGrpSpPr>
        <p:grpSpPr>
          <a:xfrm rot="6975666">
            <a:off x="4489084" y="3247977"/>
            <a:ext cx="750796" cy="767793"/>
            <a:chOff x="997923" y="3838435"/>
            <a:chExt cx="685087" cy="833107"/>
          </a:xfrm>
        </p:grpSpPr>
        <p:cxnSp>
          <p:nvCxnSpPr>
            <p:cNvPr id="7926" name="Google Shape;7926;p83"/>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7927" name="Google Shape;7927;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8" name="Google Shape;7928;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9" name="Google Shape;7929;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0" name="Google Shape;7930;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31" name="Google Shape;7931;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2" name="Google Shape;7932;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3" name="Google Shape;7933;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4" name="Google Shape;7934;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5" name="Google Shape;7935;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36" name="Google Shape;7936;p83"/>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7937" name="Google Shape;7937;p83"/>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vs. Mini-batch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a:t>
            </a:r>
            <a:endParaRPr>
              <a:latin typeface="Consolas" panose="020B0609020204030204"/>
              <a:ea typeface="Consolas" panose="020B0609020204030204"/>
              <a:cs typeface="Consolas" panose="020B0609020204030204"/>
              <a:sym typeface="Consolas" panose="020B0609020204030204"/>
            </a:endParaRPr>
          </a:p>
        </p:txBody>
      </p:sp>
      <p:sp>
        <p:nvSpPr>
          <p:cNvPr id="7938" name="Google Shape;7938;p83"/>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 vs. SGD</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42"/>
        <p:cNvGrpSpPr/>
        <p:nvPr/>
      </p:nvGrpSpPr>
      <p:grpSpPr>
        <a:xfrm>
          <a:off x="0" y="0"/>
          <a:ext cx="0" cy="0"/>
          <a:chOff x="0" y="0"/>
          <a:chExt cx="0" cy="0"/>
        </a:xfrm>
      </p:grpSpPr>
      <p:grpSp>
        <p:nvGrpSpPr>
          <p:cNvPr id="7943" name="Google Shape;7943;p84"/>
          <p:cNvGrpSpPr/>
          <p:nvPr/>
        </p:nvGrpSpPr>
        <p:grpSpPr>
          <a:xfrm>
            <a:off x="1210975" y="1309278"/>
            <a:ext cx="6907150" cy="1733100"/>
            <a:chOff x="521000" y="285753"/>
            <a:chExt cx="6907150" cy="1733100"/>
          </a:xfrm>
        </p:grpSpPr>
        <p:grpSp>
          <p:nvGrpSpPr>
            <p:cNvPr id="7944" name="Google Shape;7944;p84"/>
            <p:cNvGrpSpPr/>
            <p:nvPr/>
          </p:nvGrpSpPr>
          <p:grpSpPr>
            <a:xfrm>
              <a:off x="521000" y="285753"/>
              <a:ext cx="6372277" cy="1733100"/>
              <a:chOff x="521000" y="285753"/>
              <a:chExt cx="6372277" cy="1733100"/>
            </a:xfrm>
          </p:grpSpPr>
          <p:sp>
            <p:nvSpPr>
              <p:cNvPr id="7945" name="Google Shape;7945;p84"/>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46" name="Google Shape;7946;p84"/>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47" name="Google Shape;7947;p84"/>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48" name="Google Shape;7948;p84"/>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49" name="Google Shape;7949;p84"/>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0" name="Google Shape;7950;p84"/>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1" name="Google Shape;7951;p84"/>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2" name="Google Shape;7952;p84"/>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3" name="Google Shape;7953;p84"/>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4" name="Google Shape;7954;p84"/>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5" name="Google Shape;7955;p84"/>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6" name="Google Shape;7956;p84"/>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957" name="Google Shape;7957;p84"/>
              <p:cNvCxnSpPr>
                <a:stCxn id="7945" idx="6"/>
                <a:endCxn id="7948"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58" name="Google Shape;7958;p84"/>
              <p:cNvCxnSpPr>
                <a:stCxn id="7945" idx="6"/>
                <a:endCxn id="7949"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7959" name="Google Shape;7959;p84"/>
              <p:cNvCxnSpPr>
                <a:endCxn id="7950"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0" name="Google Shape;7960;p84"/>
              <p:cNvCxnSpPr>
                <a:stCxn id="7946" idx="6"/>
                <a:endCxn id="7948"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61" name="Google Shape;7961;p84"/>
              <p:cNvCxnSpPr>
                <a:stCxn id="7946" idx="6"/>
                <a:endCxn id="7949"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2" name="Google Shape;7962;p84"/>
              <p:cNvCxnSpPr>
                <a:stCxn id="7946" idx="6"/>
                <a:endCxn id="7950"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63" name="Google Shape;7963;p84"/>
              <p:cNvCxnSpPr>
                <a:stCxn id="7947" idx="6"/>
                <a:endCxn id="7948"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4" name="Google Shape;7964;p84"/>
              <p:cNvCxnSpPr>
                <a:stCxn id="7947" idx="6"/>
                <a:endCxn id="7949"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65" name="Google Shape;7965;p84"/>
              <p:cNvCxnSpPr>
                <a:stCxn id="7947" idx="6"/>
                <a:endCxn id="7950"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6" name="Google Shape;7966;p84"/>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67" name="Google Shape;7967;p84"/>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68" name="Google Shape;7968;p84"/>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69" name="Google Shape;7969;p84"/>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0" name="Google Shape;7970;p84"/>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1" name="Google Shape;7971;p84"/>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72" name="Google Shape;7972;p84"/>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73" name="Google Shape;7973;p84"/>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74" name="Google Shape;7974;p84"/>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5" name="Google Shape;7975;p84"/>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6" name="Google Shape;7976;p84"/>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7" name="Google Shape;7977;p84"/>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78" name="Google Shape;7978;p84"/>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9" name="Google Shape;7979;p84"/>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0" name="Google Shape;7980;p84"/>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81" name="Google Shape;7981;p84"/>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82" name="Google Shape;7982;p84"/>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83" name="Google Shape;7983;p84"/>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4" name="Google Shape;7984;p84"/>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5" name="Google Shape;7985;p84"/>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6" name="Google Shape;7986;p84"/>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87" name="Google Shape;7987;p84"/>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8" name="Google Shape;7988;p84"/>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9" name="Google Shape;7989;p84"/>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0" name="Google Shape;7990;p84"/>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1" name="Google Shape;7991;p84"/>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92" name="Google Shape;7992;p84"/>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3" name="Google Shape;7993;p84"/>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4" name="Google Shape;7994;p84"/>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5" name="Google Shape;7995;p84"/>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6" name="Google Shape;7996;p84"/>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7" name="Google Shape;7997;p84"/>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8" name="Google Shape;7998;p84"/>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9" name="Google Shape;7999;p84"/>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8000" name="Google Shape;8000;p84"/>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8001" name="Google Shape;8001;p84"/>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8002" name="Google Shape;8002;p84"/>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8003" name="Google Shape;8003;p84"/>
              <p:cNvCxnSpPr>
                <a:stCxn id="7954" idx="6"/>
                <a:endCxn id="8002"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04" name="Google Shape;8004;p84"/>
              <p:cNvCxnSpPr>
                <a:stCxn id="7955" idx="6"/>
                <a:endCxn id="8002"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8005" name="Google Shape;8005;p84"/>
              <p:cNvCxnSpPr>
                <a:stCxn id="8002"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8006" name="Google Shape;8006;p84"/>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8007" name="Google Shape;8007;p84"/>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8008" name="Google Shape;8008;p84"/>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8009" name="Google Shape;8009;p84"/>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8010" name="Google Shape;8010;p84"/>
              <p:cNvCxnSpPr>
                <a:stCxn id="7954" idx="6"/>
                <a:endCxn id="8009"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8011" name="Google Shape;8011;p84"/>
              <p:cNvCxnSpPr>
                <a:stCxn id="7955" idx="6"/>
                <a:endCxn id="8009"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12" name="Google Shape;8012;p84"/>
              <p:cNvCxnSpPr>
                <a:stCxn id="7956" idx="6"/>
                <a:endCxn id="8009"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8013" name="Google Shape;8013;p84"/>
              <p:cNvCxnSpPr>
                <a:stCxn id="7956" idx="6"/>
                <a:endCxn id="8002"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8014" name="Google Shape;8014;p84"/>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8015" name="Google Shape;8015;p84"/>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8016" name="Google Shape;8016;p84"/>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8017" name="Google Shape;8017;p84"/>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Softmax Prediction with 2 outputs</a:t>
            </a:r>
            <a:endParaRPr>
              <a:latin typeface="Consolas" panose="020B0609020204030204"/>
              <a:ea typeface="Consolas" panose="020B0609020204030204"/>
              <a:cs typeface="Consolas" panose="020B0609020204030204"/>
              <a:sym typeface="Consolas" panose="020B0609020204030204"/>
            </a:endParaRPr>
          </a:p>
        </p:txBody>
      </p:sp>
      <p:cxnSp>
        <p:nvCxnSpPr>
          <p:cNvPr id="8018" name="Google Shape;8018;p84"/>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22"/>
        <p:cNvGrpSpPr/>
        <p:nvPr/>
      </p:nvGrpSpPr>
      <p:grpSpPr>
        <a:xfrm>
          <a:off x="0" y="0"/>
          <a:ext cx="0" cy="0"/>
          <a:chOff x="0" y="0"/>
          <a:chExt cx="0" cy="0"/>
        </a:xfrm>
      </p:grpSpPr>
      <p:pic>
        <p:nvPicPr>
          <p:cNvPr id="8023" name="Google Shape;8023;p85"/>
          <p:cNvPicPr preferRelativeResize="0"/>
          <p:nvPr/>
        </p:nvPicPr>
        <p:blipFill>
          <a:blip r:embed="rId1"/>
          <a:stretch>
            <a:fillRect/>
          </a:stretch>
        </p:blipFill>
        <p:spPr>
          <a:xfrm>
            <a:off x="73000" y="1557575"/>
            <a:ext cx="1576812" cy="1530601"/>
          </a:xfrm>
          <a:prstGeom prst="rect">
            <a:avLst/>
          </a:prstGeom>
          <a:noFill/>
          <a:ln>
            <a:noFill/>
          </a:ln>
        </p:spPr>
      </p:pic>
      <p:sp>
        <p:nvSpPr>
          <p:cNvPr id="8024" name="Google Shape;8024;p85"/>
          <p:cNvSpPr txBox="1"/>
          <p:nvPr/>
        </p:nvSpPr>
        <p:spPr>
          <a:xfrm rot="-2700000">
            <a:off x="6181683" y="4024005"/>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Spatial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25" name="Google Shape;8025;p85"/>
          <p:cNvSpPr txBox="1"/>
          <p:nvPr/>
        </p:nvSpPr>
        <p:spPr>
          <a:xfrm>
            <a:off x="6588597" y="3415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26" name="Google Shape;8026;p85"/>
          <p:cNvSpPr txBox="1"/>
          <p:nvPr/>
        </p:nvSpPr>
        <p:spPr>
          <a:xfrm>
            <a:off x="6588597" y="3311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27" name="Google Shape;8027;p85"/>
          <p:cNvSpPr txBox="1"/>
          <p:nvPr/>
        </p:nvSpPr>
        <p:spPr>
          <a:xfrm rot="-2240921">
            <a:off x="1335655" y="1522972"/>
            <a:ext cx="538519" cy="2219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ICA</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8028" name="Google Shape;8028;p85"/>
          <p:cNvSpPr txBox="1"/>
          <p:nvPr/>
        </p:nvSpPr>
        <p:spPr>
          <a:xfrm>
            <a:off x="7683229" y="1818030"/>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029" name="Google Shape;8029;p85"/>
          <p:cNvSpPr/>
          <p:nvPr/>
        </p:nvSpPr>
        <p:spPr>
          <a:xfrm>
            <a:off x="7699004" y="1302630"/>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030" name="Google Shape;8030;p85"/>
          <p:cNvSpPr txBox="1"/>
          <p:nvPr/>
        </p:nvSpPr>
        <p:spPr>
          <a:xfrm>
            <a:off x="6670459" y="149276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1" name="Google Shape;8031;p85"/>
          <p:cNvSpPr txBox="1"/>
          <p:nvPr/>
        </p:nvSpPr>
        <p:spPr>
          <a:xfrm>
            <a:off x="6670459" y="198848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2" name="Google Shape;8032;p85"/>
          <p:cNvSpPr txBox="1"/>
          <p:nvPr/>
        </p:nvSpPr>
        <p:spPr>
          <a:xfrm>
            <a:off x="6670459" y="224131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3" name="Google Shape;8033;p85"/>
          <p:cNvSpPr txBox="1"/>
          <p:nvPr/>
        </p:nvSpPr>
        <p:spPr>
          <a:xfrm>
            <a:off x="6670459" y="24841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4" name="Google Shape;8034;p85"/>
          <p:cNvSpPr txBox="1"/>
          <p:nvPr/>
        </p:nvSpPr>
        <p:spPr>
          <a:xfrm>
            <a:off x="6670459" y="2739030"/>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5" name="Google Shape;8035;p85"/>
          <p:cNvSpPr txBox="1"/>
          <p:nvPr/>
        </p:nvSpPr>
        <p:spPr>
          <a:xfrm>
            <a:off x="6670459" y="29798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6" name="Google Shape;8036;p85"/>
          <p:cNvSpPr txBox="1"/>
          <p:nvPr/>
        </p:nvSpPr>
        <p:spPr>
          <a:xfrm>
            <a:off x="2142350" y="902813"/>
            <a:ext cx="684900" cy="246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Time slice</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037" name="Google Shape;8037;p85"/>
          <p:cNvSpPr txBox="1"/>
          <p:nvPr/>
        </p:nvSpPr>
        <p:spPr>
          <a:xfrm>
            <a:off x="6670459" y="1740794"/>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8" name="Google Shape;8038;p85"/>
          <p:cNvSpPr txBox="1"/>
          <p:nvPr/>
        </p:nvSpPr>
        <p:spPr>
          <a:xfrm rot="-2700000">
            <a:off x="5255844" y="4131229"/>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Images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9" name="Google Shape;8039;p85"/>
          <p:cNvSpPr/>
          <p:nvPr/>
        </p:nvSpPr>
        <p:spPr>
          <a:xfrm>
            <a:off x="4904800" y="434138"/>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0" name="Google Shape;8040;p85"/>
          <p:cNvSpPr/>
          <p:nvPr/>
        </p:nvSpPr>
        <p:spPr>
          <a:xfrm>
            <a:off x="4998313" y="788514"/>
            <a:ext cx="235200" cy="3219000"/>
          </a:xfrm>
          <a:prstGeom prst="rightBrace">
            <a:avLst>
              <a:gd name="adj1" fmla="val 15423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1" name="Google Shape;8041;p85"/>
          <p:cNvSpPr/>
          <p:nvPr/>
        </p:nvSpPr>
        <p:spPr>
          <a:xfrm>
            <a:off x="6225700" y="2133543"/>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2" name="Google Shape;8042;p85"/>
          <p:cNvSpPr/>
          <p:nvPr/>
        </p:nvSpPr>
        <p:spPr>
          <a:xfrm>
            <a:off x="6207325" y="2210313"/>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3" name="Google Shape;8043;p85"/>
          <p:cNvSpPr/>
          <p:nvPr/>
        </p:nvSpPr>
        <p:spPr>
          <a:xfrm>
            <a:off x="6223963"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4" name="Google Shape;8044;p85"/>
          <p:cNvSpPr/>
          <p:nvPr/>
        </p:nvSpPr>
        <p:spPr>
          <a:xfrm>
            <a:off x="8071825" y="2191543"/>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5" name="Google Shape;8045;p85"/>
          <p:cNvSpPr/>
          <p:nvPr/>
        </p:nvSpPr>
        <p:spPr>
          <a:xfrm>
            <a:off x="8101425"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6" name="Google Shape;8046;p85"/>
          <p:cNvSpPr/>
          <p:nvPr/>
        </p:nvSpPr>
        <p:spPr>
          <a:xfrm>
            <a:off x="7330829" y="2172580"/>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7" name="Google Shape;8047;p85"/>
          <p:cNvSpPr/>
          <p:nvPr/>
        </p:nvSpPr>
        <p:spPr>
          <a:xfrm>
            <a:off x="7341691" y="2296630"/>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8" name="Google Shape;8048;p85"/>
          <p:cNvSpPr/>
          <p:nvPr/>
        </p:nvSpPr>
        <p:spPr>
          <a:xfrm>
            <a:off x="2335362" y="1157495"/>
            <a:ext cx="214500" cy="9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9" name="Google Shape;8049;p85"/>
          <p:cNvSpPr/>
          <p:nvPr/>
        </p:nvSpPr>
        <p:spPr>
          <a:xfrm rot="-5400000">
            <a:off x="2459000" y="1104696"/>
            <a:ext cx="51600" cy="164100"/>
          </a:xfrm>
          <a:prstGeom prst="rightBrace">
            <a:avLst>
              <a:gd name="adj1" fmla="val 74574"/>
              <a:gd name="adj2" fmla="val 5322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050" name="Google Shape;8050;p85"/>
          <p:cNvSpPr/>
          <p:nvPr/>
        </p:nvSpPr>
        <p:spPr>
          <a:xfrm>
            <a:off x="3204288" y="1304300"/>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1" name="Google Shape;8051;p85"/>
          <p:cNvSpPr txBox="1"/>
          <p:nvPr/>
        </p:nvSpPr>
        <p:spPr>
          <a:xfrm>
            <a:off x="3256645" y="1102122"/>
            <a:ext cx="4473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8052" name="Google Shape;8052;p85"/>
          <p:cNvSpPr/>
          <p:nvPr/>
        </p:nvSpPr>
        <p:spPr>
          <a:xfrm>
            <a:off x="3198338" y="3154475"/>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3" name="Google Shape;8053;p85"/>
          <p:cNvSpPr txBox="1"/>
          <p:nvPr/>
        </p:nvSpPr>
        <p:spPr>
          <a:xfrm>
            <a:off x="7674391" y="1528780"/>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RNN+ANN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054" name="Google Shape;8054;p85"/>
          <p:cNvSpPr/>
          <p:nvPr/>
        </p:nvSpPr>
        <p:spPr>
          <a:xfrm>
            <a:off x="3932963" y="834088"/>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55" name="Google Shape;8055;p85"/>
          <p:cNvPicPr preferRelativeResize="0"/>
          <p:nvPr/>
        </p:nvPicPr>
        <p:blipFill>
          <a:blip r:embed="rId2"/>
          <a:stretch>
            <a:fillRect/>
          </a:stretch>
        </p:blipFill>
        <p:spPr>
          <a:xfrm>
            <a:off x="3724163" y="566500"/>
            <a:ext cx="1082759" cy="1073976"/>
          </a:xfrm>
          <a:prstGeom prst="rect">
            <a:avLst/>
          </a:prstGeom>
          <a:noFill/>
          <a:ln>
            <a:noFill/>
          </a:ln>
        </p:spPr>
      </p:pic>
      <p:pic>
        <p:nvPicPr>
          <p:cNvPr id="8056" name="Google Shape;8056;p85"/>
          <p:cNvPicPr preferRelativeResize="0"/>
          <p:nvPr/>
        </p:nvPicPr>
        <p:blipFill>
          <a:blip r:embed="rId3"/>
          <a:stretch>
            <a:fillRect/>
          </a:stretch>
        </p:blipFill>
        <p:spPr>
          <a:xfrm>
            <a:off x="4304050" y="1109113"/>
            <a:ext cx="705284" cy="691225"/>
          </a:xfrm>
          <a:prstGeom prst="rect">
            <a:avLst/>
          </a:prstGeom>
          <a:noFill/>
          <a:ln>
            <a:noFill/>
          </a:ln>
        </p:spPr>
      </p:pic>
      <p:sp>
        <p:nvSpPr>
          <p:cNvPr id="8057" name="Google Shape;8057;p85"/>
          <p:cNvSpPr/>
          <p:nvPr/>
        </p:nvSpPr>
        <p:spPr>
          <a:xfrm>
            <a:off x="3815838" y="1926938"/>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58" name="Google Shape;8058;p85"/>
          <p:cNvPicPr preferRelativeResize="0"/>
          <p:nvPr/>
        </p:nvPicPr>
        <p:blipFill>
          <a:blip r:embed="rId4"/>
          <a:stretch>
            <a:fillRect/>
          </a:stretch>
        </p:blipFill>
        <p:spPr>
          <a:xfrm>
            <a:off x="3793545" y="1800330"/>
            <a:ext cx="1027481" cy="893629"/>
          </a:xfrm>
          <a:prstGeom prst="rect">
            <a:avLst/>
          </a:prstGeom>
          <a:noFill/>
          <a:ln>
            <a:noFill/>
          </a:ln>
        </p:spPr>
      </p:pic>
      <p:pic>
        <p:nvPicPr>
          <p:cNvPr id="8059" name="Google Shape;8059;p85"/>
          <p:cNvPicPr preferRelativeResize="0"/>
          <p:nvPr/>
        </p:nvPicPr>
        <p:blipFill>
          <a:blip r:embed="rId5"/>
          <a:stretch>
            <a:fillRect/>
          </a:stretch>
        </p:blipFill>
        <p:spPr>
          <a:xfrm>
            <a:off x="4289998" y="2230988"/>
            <a:ext cx="694697" cy="643318"/>
          </a:xfrm>
          <a:prstGeom prst="rect">
            <a:avLst/>
          </a:prstGeom>
          <a:noFill/>
          <a:ln>
            <a:noFill/>
          </a:ln>
        </p:spPr>
      </p:pic>
      <p:sp>
        <p:nvSpPr>
          <p:cNvPr id="8060" name="Google Shape;8060;p85"/>
          <p:cNvSpPr/>
          <p:nvPr/>
        </p:nvSpPr>
        <p:spPr>
          <a:xfrm>
            <a:off x="3803725" y="2971425"/>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61" name="Google Shape;8061;p85"/>
          <p:cNvPicPr preferRelativeResize="0"/>
          <p:nvPr/>
        </p:nvPicPr>
        <p:blipFill>
          <a:blip r:embed="rId6"/>
          <a:stretch>
            <a:fillRect/>
          </a:stretch>
        </p:blipFill>
        <p:spPr>
          <a:xfrm>
            <a:off x="3847745" y="2929851"/>
            <a:ext cx="1082751" cy="1067037"/>
          </a:xfrm>
          <a:prstGeom prst="rect">
            <a:avLst/>
          </a:prstGeom>
          <a:noFill/>
          <a:ln>
            <a:noFill/>
          </a:ln>
        </p:spPr>
      </p:pic>
      <p:sp>
        <p:nvSpPr>
          <p:cNvPr id="8062" name="Google Shape;8062;p85"/>
          <p:cNvSpPr/>
          <p:nvPr/>
        </p:nvSpPr>
        <p:spPr>
          <a:xfrm>
            <a:off x="5214813" y="1786338"/>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63" name="Google Shape;8063;p85"/>
          <p:cNvPicPr preferRelativeResize="0"/>
          <p:nvPr/>
        </p:nvPicPr>
        <p:blipFill>
          <a:blip r:embed="rId7"/>
          <a:stretch>
            <a:fillRect/>
          </a:stretch>
        </p:blipFill>
        <p:spPr>
          <a:xfrm>
            <a:off x="5247650" y="1849063"/>
            <a:ext cx="791317" cy="828138"/>
          </a:xfrm>
          <a:prstGeom prst="rect">
            <a:avLst/>
          </a:prstGeom>
          <a:noFill/>
          <a:ln>
            <a:noFill/>
          </a:ln>
        </p:spPr>
      </p:pic>
      <p:pic>
        <p:nvPicPr>
          <p:cNvPr id="8064" name="Google Shape;8064;p85"/>
          <p:cNvPicPr preferRelativeResize="0"/>
          <p:nvPr/>
        </p:nvPicPr>
        <p:blipFill>
          <a:blip r:embed="rId8"/>
          <a:stretch>
            <a:fillRect/>
          </a:stretch>
        </p:blipFill>
        <p:spPr>
          <a:xfrm>
            <a:off x="5540883" y="2157437"/>
            <a:ext cx="624167" cy="639726"/>
          </a:xfrm>
          <a:prstGeom prst="rect">
            <a:avLst/>
          </a:prstGeom>
          <a:noFill/>
          <a:ln>
            <a:noFill/>
          </a:ln>
        </p:spPr>
      </p:pic>
      <p:sp>
        <p:nvSpPr>
          <p:cNvPr id="8065" name="Google Shape;8065;p85"/>
          <p:cNvSpPr txBox="1"/>
          <p:nvPr/>
        </p:nvSpPr>
        <p:spPr>
          <a:xfrm>
            <a:off x="6561822" y="13597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066" name="Google Shape;8066;p85"/>
          <p:cNvSpPr txBox="1"/>
          <p:nvPr/>
        </p:nvSpPr>
        <p:spPr>
          <a:xfrm>
            <a:off x="6561809" y="11188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067" name="Google Shape;8067;p85"/>
          <p:cNvSpPr/>
          <p:nvPr/>
        </p:nvSpPr>
        <p:spPr>
          <a:xfrm>
            <a:off x="6563809" y="1549542"/>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8" name="Google Shape;8068;p85"/>
          <p:cNvSpPr txBox="1"/>
          <p:nvPr/>
        </p:nvSpPr>
        <p:spPr>
          <a:xfrm>
            <a:off x="6588597" y="12658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69" name="Google Shape;8069;p85"/>
          <p:cNvSpPr txBox="1"/>
          <p:nvPr/>
        </p:nvSpPr>
        <p:spPr>
          <a:xfrm>
            <a:off x="6588597" y="11612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0" name="Google Shape;8070;p85"/>
          <p:cNvSpPr txBox="1"/>
          <p:nvPr/>
        </p:nvSpPr>
        <p:spPr>
          <a:xfrm>
            <a:off x="6588597" y="15113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1" name="Google Shape;8071;p85"/>
          <p:cNvSpPr txBox="1"/>
          <p:nvPr/>
        </p:nvSpPr>
        <p:spPr>
          <a:xfrm>
            <a:off x="6588597" y="14068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2" name="Google Shape;8072;p85"/>
          <p:cNvSpPr txBox="1"/>
          <p:nvPr/>
        </p:nvSpPr>
        <p:spPr>
          <a:xfrm>
            <a:off x="6588597" y="17548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3" name="Google Shape;8073;p85"/>
          <p:cNvSpPr txBox="1"/>
          <p:nvPr/>
        </p:nvSpPr>
        <p:spPr>
          <a:xfrm>
            <a:off x="6588597" y="16503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4" name="Google Shape;8074;p85"/>
          <p:cNvSpPr txBox="1"/>
          <p:nvPr/>
        </p:nvSpPr>
        <p:spPr>
          <a:xfrm>
            <a:off x="6588597" y="20004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5" name="Google Shape;8075;p85"/>
          <p:cNvSpPr txBox="1"/>
          <p:nvPr/>
        </p:nvSpPr>
        <p:spPr>
          <a:xfrm>
            <a:off x="6588597" y="18958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6" name="Google Shape;8076;p85"/>
          <p:cNvSpPr txBox="1"/>
          <p:nvPr/>
        </p:nvSpPr>
        <p:spPr>
          <a:xfrm>
            <a:off x="6588597" y="22523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7" name="Google Shape;8077;p85"/>
          <p:cNvSpPr txBox="1"/>
          <p:nvPr/>
        </p:nvSpPr>
        <p:spPr>
          <a:xfrm>
            <a:off x="6588597" y="21478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8" name="Google Shape;8078;p85"/>
          <p:cNvSpPr txBox="1"/>
          <p:nvPr/>
        </p:nvSpPr>
        <p:spPr>
          <a:xfrm>
            <a:off x="6588597" y="24979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9" name="Google Shape;8079;p85"/>
          <p:cNvSpPr txBox="1"/>
          <p:nvPr/>
        </p:nvSpPr>
        <p:spPr>
          <a:xfrm>
            <a:off x="6588597" y="23933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0" name="Google Shape;8080;p85"/>
          <p:cNvSpPr txBox="1"/>
          <p:nvPr/>
        </p:nvSpPr>
        <p:spPr>
          <a:xfrm>
            <a:off x="6588597" y="27414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81" name="Google Shape;8081;p85"/>
          <p:cNvSpPr txBox="1"/>
          <p:nvPr/>
        </p:nvSpPr>
        <p:spPr>
          <a:xfrm>
            <a:off x="6588597" y="26368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2" name="Google Shape;8082;p85"/>
          <p:cNvSpPr txBox="1"/>
          <p:nvPr/>
        </p:nvSpPr>
        <p:spPr>
          <a:xfrm>
            <a:off x="6588597" y="29869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83" name="Google Shape;8083;p85"/>
          <p:cNvSpPr txBox="1"/>
          <p:nvPr/>
        </p:nvSpPr>
        <p:spPr>
          <a:xfrm>
            <a:off x="6588597" y="28824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4" name="Google Shape;8084;p85"/>
          <p:cNvSpPr txBox="1"/>
          <p:nvPr/>
        </p:nvSpPr>
        <p:spPr>
          <a:xfrm>
            <a:off x="6588597" y="319743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85" name="Google Shape;8085;p85"/>
          <p:cNvSpPr txBox="1"/>
          <p:nvPr/>
        </p:nvSpPr>
        <p:spPr>
          <a:xfrm>
            <a:off x="6588597" y="3091644"/>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6" name="Google Shape;8086;p85"/>
          <p:cNvSpPr/>
          <p:nvPr/>
        </p:nvSpPr>
        <p:spPr>
          <a:xfrm rot="-2700000">
            <a:off x="7093711" y="377633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7" name="Google Shape;8087;p85"/>
          <p:cNvSpPr txBox="1"/>
          <p:nvPr/>
        </p:nvSpPr>
        <p:spPr>
          <a:xfrm rot="-2700000">
            <a:off x="7173689" y="3851206"/>
            <a:ext cx="1328371" cy="6414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Spectral-Temporal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8" name="Google Shape;8088;p85"/>
          <p:cNvSpPr txBox="1"/>
          <p:nvPr/>
        </p:nvSpPr>
        <p:spPr>
          <a:xfrm rot="-2700000">
            <a:off x="7885707" y="3923728"/>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Pain Intensity Assessment</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9" name="Google Shape;8089;p85"/>
          <p:cNvSpPr/>
          <p:nvPr/>
        </p:nvSpPr>
        <p:spPr>
          <a:xfrm>
            <a:off x="8423150" y="1712218"/>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0" name="Google Shape;8090;p85"/>
          <p:cNvSpPr/>
          <p:nvPr/>
        </p:nvSpPr>
        <p:spPr>
          <a:xfrm>
            <a:off x="8465925" y="1725043"/>
            <a:ext cx="235200" cy="1432800"/>
          </a:xfrm>
          <a:prstGeom prst="rect">
            <a:avLst/>
          </a:prstGeom>
          <a:gradFill>
            <a:gsLst>
              <a:gs pos="0">
                <a:srgbClr val="FF0000"/>
              </a:gs>
              <a:gs pos="100000">
                <a:schemeClr val="lt1"/>
              </a:gs>
            </a:gsLst>
            <a:lin ang="1350003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91" name="Google Shape;8091;p85"/>
          <p:cNvCxnSpPr>
            <a:stCxn id="8090" idx="1"/>
            <a:endCxn id="8090" idx="3"/>
          </p:cNvCxnSpPr>
          <p:nvPr/>
        </p:nvCxnSpPr>
        <p:spPr>
          <a:xfrm>
            <a:off x="8465925" y="2441443"/>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092" name="Google Shape;8092;p85"/>
          <p:cNvCxnSpPr/>
          <p:nvPr/>
        </p:nvCxnSpPr>
        <p:spPr>
          <a:xfrm>
            <a:off x="8465925" y="2080043"/>
            <a:ext cx="235200" cy="0"/>
          </a:xfrm>
          <a:prstGeom prst="straightConnector1">
            <a:avLst/>
          </a:prstGeom>
          <a:noFill/>
          <a:ln w="9525" cap="flat" cmpd="sng">
            <a:solidFill>
              <a:srgbClr val="000000"/>
            </a:solidFill>
            <a:prstDash val="solid"/>
            <a:round/>
            <a:headEnd type="none" w="med" len="med"/>
            <a:tailEnd type="none" w="med" len="med"/>
          </a:ln>
        </p:spPr>
      </p:cxnSp>
      <p:pic>
        <p:nvPicPr>
          <p:cNvPr id="8093" name="Google Shape;8093;p85"/>
          <p:cNvPicPr preferRelativeResize="0"/>
          <p:nvPr/>
        </p:nvPicPr>
        <p:blipFill>
          <a:blip r:embed="rId9"/>
          <a:stretch>
            <a:fillRect/>
          </a:stretch>
        </p:blipFill>
        <p:spPr>
          <a:xfrm>
            <a:off x="2024611" y="1241904"/>
            <a:ext cx="1478418" cy="2315065"/>
          </a:xfrm>
          <a:prstGeom prst="rect">
            <a:avLst/>
          </a:prstGeom>
          <a:noFill/>
          <a:ln>
            <a:noFill/>
          </a:ln>
        </p:spPr>
      </p:pic>
      <p:cxnSp>
        <p:nvCxnSpPr>
          <p:cNvPr id="8094" name="Google Shape;8094;p85"/>
          <p:cNvCxnSpPr/>
          <p:nvPr/>
        </p:nvCxnSpPr>
        <p:spPr>
          <a:xfrm>
            <a:off x="8465925" y="2802843"/>
            <a:ext cx="235200" cy="0"/>
          </a:xfrm>
          <a:prstGeom prst="straightConnector1">
            <a:avLst/>
          </a:prstGeom>
          <a:noFill/>
          <a:ln w="9525" cap="flat" cmpd="sng">
            <a:solidFill>
              <a:srgbClr val="000000"/>
            </a:solidFill>
            <a:prstDash val="solid"/>
            <a:round/>
            <a:headEnd type="none" w="med" len="med"/>
            <a:tailEnd type="none" w="med" len="med"/>
          </a:ln>
        </p:spPr>
      </p:cxnSp>
      <p:sp>
        <p:nvSpPr>
          <p:cNvPr id="8095" name="Google Shape;8095;p85"/>
          <p:cNvSpPr/>
          <p:nvPr/>
        </p:nvSpPr>
        <p:spPr>
          <a:xfrm>
            <a:off x="3386341" y="11031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6" name="Google Shape;8096;p85"/>
          <p:cNvSpPr txBox="1"/>
          <p:nvPr/>
        </p:nvSpPr>
        <p:spPr>
          <a:xfrm>
            <a:off x="3312841" y="1149150"/>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b="1">
                <a:latin typeface="Times New Roman" panose="02020603050405020304"/>
                <a:ea typeface="Times New Roman" panose="02020603050405020304"/>
                <a:cs typeface="Times New Roman" panose="02020603050405020304"/>
                <a:sym typeface="Times New Roman" panose="02020603050405020304"/>
              </a:rPr>
              <a:t>Delta</a:t>
            </a:r>
            <a:endParaRPr sz="700" b="1">
              <a:latin typeface="Times New Roman" panose="02020603050405020304"/>
              <a:ea typeface="Times New Roman" panose="02020603050405020304"/>
              <a:cs typeface="Times New Roman" panose="02020603050405020304"/>
              <a:sym typeface="Times New Roman" panose="02020603050405020304"/>
            </a:endParaRPr>
          </a:p>
        </p:txBody>
      </p:sp>
      <p:sp>
        <p:nvSpPr>
          <p:cNvPr id="8097" name="Google Shape;8097;p85"/>
          <p:cNvSpPr/>
          <p:nvPr/>
        </p:nvSpPr>
        <p:spPr>
          <a:xfrm>
            <a:off x="3387713" y="2022413"/>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8" name="Google Shape;8098;p85"/>
          <p:cNvSpPr txBox="1"/>
          <p:nvPr/>
        </p:nvSpPr>
        <p:spPr>
          <a:xfrm>
            <a:off x="3312841" y="2058281"/>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b="1">
                <a:latin typeface="Times New Roman" panose="02020603050405020304"/>
                <a:ea typeface="Times New Roman" panose="02020603050405020304"/>
                <a:cs typeface="Times New Roman" panose="02020603050405020304"/>
                <a:sym typeface="Times New Roman" panose="02020603050405020304"/>
              </a:rPr>
              <a:t>Alpha</a:t>
            </a:r>
            <a:endParaRPr sz="700" b="1">
              <a:latin typeface="Times New Roman" panose="02020603050405020304"/>
              <a:ea typeface="Times New Roman" panose="02020603050405020304"/>
              <a:cs typeface="Times New Roman" panose="02020603050405020304"/>
              <a:sym typeface="Times New Roman" panose="02020603050405020304"/>
            </a:endParaRPr>
          </a:p>
        </p:txBody>
      </p:sp>
      <p:sp>
        <p:nvSpPr>
          <p:cNvPr id="8099" name="Google Shape;8099;p85"/>
          <p:cNvSpPr/>
          <p:nvPr/>
        </p:nvSpPr>
        <p:spPr>
          <a:xfrm>
            <a:off x="3386341" y="30499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0" name="Google Shape;8100;p85"/>
          <p:cNvSpPr txBox="1"/>
          <p:nvPr/>
        </p:nvSpPr>
        <p:spPr>
          <a:xfrm>
            <a:off x="3312841" y="3088261"/>
            <a:ext cx="447300" cy="31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b="1">
                <a:latin typeface="Times New Roman" panose="02020603050405020304"/>
                <a:ea typeface="Times New Roman" panose="02020603050405020304"/>
                <a:cs typeface="Times New Roman" panose="02020603050405020304"/>
                <a:sym typeface="Times New Roman" panose="02020603050405020304"/>
              </a:rPr>
              <a:t>Beta</a:t>
            </a:r>
            <a:endParaRPr sz="7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101" name="Google Shape;8101;p85"/>
          <p:cNvCxnSpPr/>
          <p:nvPr/>
        </p:nvCxnSpPr>
        <p:spPr>
          <a:xfrm flipH="1">
            <a:off x="2245213"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8102" name="Google Shape;8102;p85"/>
          <p:cNvSpPr txBox="1"/>
          <p:nvPr/>
        </p:nvSpPr>
        <p:spPr>
          <a:xfrm>
            <a:off x="3556088" y="4221463"/>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Topography Maps </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03" name="Google Shape;8103;p85"/>
          <p:cNvSpPr txBox="1"/>
          <p:nvPr/>
        </p:nvSpPr>
        <p:spPr>
          <a:xfrm>
            <a:off x="1984125" y="4315225"/>
            <a:ext cx="15768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Time Series</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104" name="Google Shape;8104;p85"/>
          <p:cNvCxnSpPr/>
          <p:nvPr/>
        </p:nvCxnSpPr>
        <p:spPr>
          <a:xfrm rot="10800000" flipH="1">
            <a:off x="1521550" y="1635163"/>
            <a:ext cx="410100" cy="2595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8105" name="Google Shape;8105;p85"/>
          <p:cNvCxnSpPr/>
          <p:nvPr/>
        </p:nvCxnSpPr>
        <p:spPr>
          <a:xfrm>
            <a:off x="1494250" y="2934463"/>
            <a:ext cx="464700" cy="258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8106" name="Google Shape;8106;p85"/>
          <p:cNvCxnSpPr/>
          <p:nvPr/>
        </p:nvCxnSpPr>
        <p:spPr>
          <a:xfrm flipH="1">
            <a:off x="239515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7" name="Google Shape;8107;p85"/>
          <p:cNvCxnSpPr/>
          <p:nvPr/>
        </p:nvCxnSpPr>
        <p:spPr>
          <a:xfrm flipH="1">
            <a:off x="2541458"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8" name="Google Shape;8108;p85"/>
          <p:cNvCxnSpPr/>
          <p:nvPr/>
        </p:nvCxnSpPr>
        <p:spPr>
          <a:xfrm flipH="1">
            <a:off x="2687762"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9" name="Google Shape;8109;p85"/>
          <p:cNvCxnSpPr/>
          <p:nvPr/>
        </p:nvCxnSpPr>
        <p:spPr>
          <a:xfrm flipH="1">
            <a:off x="2834066"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10" name="Google Shape;8110;p85"/>
          <p:cNvCxnSpPr/>
          <p:nvPr/>
        </p:nvCxnSpPr>
        <p:spPr>
          <a:xfrm flipH="1">
            <a:off x="2980370"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11" name="Google Shape;8111;p85"/>
          <p:cNvCxnSpPr/>
          <p:nvPr/>
        </p:nvCxnSpPr>
        <p:spPr>
          <a:xfrm flipH="1">
            <a:off x="312667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12" name="Google Shape;8112;p85"/>
          <p:cNvCxnSpPr/>
          <p:nvPr/>
        </p:nvCxnSpPr>
        <p:spPr>
          <a:xfrm flipH="1">
            <a:off x="3272978"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13" name="Google Shape;8113;p85"/>
          <p:cNvCxnSpPr/>
          <p:nvPr/>
        </p:nvCxnSpPr>
        <p:spPr>
          <a:xfrm flipH="1">
            <a:off x="2102546"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8114" name="Google Shape;8114;p85"/>
          <p:cNvSpPr txBox="1"/>
          <p:nvPr/>
        </p:nvSpPr>
        <p:spPr>
          <a:xfrm rot="2124883">
            <a:off x="1282141" y="2984300"/>
            <a:ext cx="666275" cy="4057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Band-Pass</a:t>
            </a:r>
            <a:endParaRPr sz="9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Filter</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8115" name="Google Shape;8115;p85"/>
          <p:cNvSpPr txBox="1"/>
          <p:nvPr/>
        </p:nvSpPr>
        <p:spPr>
          <a:xfrm>
            <a:off x="487600" y="3021650"/>
            <a:ext cx="7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EEG</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Cap</a:t>
            </a:r>
            <a:endParaRPr sz="1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19"/>
        <p:cNvGrpSpPr/>
        <p:nvPr/>
      </p:nvGrpSpPr>
      <p:grpSpPr>
        <a:xfrm>
          <a:off x="0" y="0"/>
          <a:ext cx="0" cy="0"/>
          <a:chOff x="0" y="0"/>
          <a:chExt cx="0" cy="0"/>
        </a:xfrm>
      </p:grpSpPr>
      <p:pic>
        <p:nvPicPr>
          <p:cNvPr id="8120" name="Google Shape;8120;p86"/>
          <p:cNvPicPr preferRelativeResize="0"/>
          <p:nvPr/>
        </p:nvPicPr>
        <p:blipFill>
          <a:blip r:embed="rId1"/>
          <a:stretch>
            <a:fillRect/>
          </a:stretch>
        </p:blipFill>
        <p:spPr>
          <a:xfrm>
            <a:off x="-135050" y="810200"/>
            <a:ext cx="8121701" cy="3921650"/>
          </a:xfrm>
          <a:prstGeom prst="rect">
            <a:avLst/>
          </a:prstGeom>
          <a:noFill/>
          <a:ln>
            <a:noFill/>
          </a:ln>
        </p:spPr>
      </p:pic>
      <p:sp>
        <p:nvSpPr>
          <p:cNvPr id="8121" name="Google Shape;8121;p86"/>
          <p:cNvSpPr txBox="1"/>
          <p:nvPr/>
        </p:nvSpPr>
        <p:spPr>
          <a:xfrm rot="-2698646">
            <a:off x="634865" y="14688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ICA</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8122" name="Google Shape;8122;p86"/>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123" name="Google Shape;8123;p86"/>
          <p:cNvSpPr/>
          <p:nvPr/>
        </p:nvSpPr>
        <p:spPr>
          <a:xfrm>
            <a:off x="6455638" y="1132325"/>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124" name="Google Shape;8124;p86"/>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5" name="Google Shape;8125;p86"/>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6" name="Google Shape;8126;p86"/>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7" name="Google Shape;8127;p86"/>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8" name="Google Shape;8128;p86"/>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9" name="Google Shape;8129;p86"/>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30" name="Google Shape;8130;p86"/>
          <p:cNvSpPr txBox="1"/>
          <p:nvPr/>
        </p:nvSpPr>
        <p:spPr>
          <a:xfrm>
            <a:off x="1346300"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slice</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8131" name="Google Shape;8131;p86"/>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32" name="Google Shape;8132;p86"/>
          <p:cNvSpPr txBox="1"/>
          <p:nvPr/>
        </p:nvSpPr>
        <p:spPr>
          <a:xfrm rot="-2700000">
            <a:off x="518293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Spatial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33" name="Google Shape;8133;p86"/>
          <p:cNvSpPr txBox="1"/>
          <p:nvPr/>
        </p:nvSpPr>
        <p:spPr>
          <a:xfrm rot="-2700000">
            <a:off x="4207201" y="40432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Images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34" name="Google Shape;8134;p86"/>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5" name="Google Shape;8135;p86"/>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6" name="Google Shape;8136;p86"/>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7" name="Google Shape;8137;p86"/>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8" name="Google Shape;8138;p86"/>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9" name="Google Shape;8139;p86"/>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0" name="Google Shape;8140;p86"/>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1" name="Google Shape;8141;p86"/>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2" name="Google Shape;8142;p86"/>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3" name="Google Shape;8143;p86"/>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4" name="Google Shape;8144;p86"/>
          <p:cNvSpPr/>
          <p:nvPr/>
        </p:nvSpPr>
        <p:spPr>
          <a:xfrm rot="-5400000">
            <a:off x="1613950" y="1194175"/>
            <a:ext cx="48300" cy="153000"/>
          </a:xfrm>
          <a:prstGeom prst="rightBrace">
            <a:avLst>
              <a:gd name="adj1" fmla="val 74574"/>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145" name="Google Shape;8145;p86"/>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6" name="Google Shape;8146;p86"/>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8147" name="Google Shape;8147;p86"/>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8" name="Google Shape;8148;p86"/>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RNN+ANN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149" name="Google Shape;8149;p86"/>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150" name="Google Shape;8150;p86"/>
          <p:cNvPicPr preferRelativeResize="0"/>
          <p:nvPr/>
        </p:nvPicPr>
        <p:blipFill>
          <a:blip r:embed="rId2"/>
          <a:stretch>
            <a:fillRect/>
          </a:stretch>
        </p:blipFill>
        <p:spPr>
          <a:xfrm>
            <a:off x="2727988" y="511237"/>
            <a:ext cx="1082759" cy="1073976"/>
          </a:xfrm>
          <a:prstGeom prst="rect">
            <a:avLst/>
          </a:prstGeom>
          <a:noFill/>
          <a:ln>
            <a:noFill/>
          </a:ln>
        </p:spPr>
      </p:pic>
      <p:pic>
        <p:nvPicPr>
          <p:cNvPr id="8151" name="Google Shape;8151;p86"/>
          <p:cNvPicPr preferRelativeResize="0"/>
          <p:nvPr/>
        </p:nvPicPr>
        <p:blipFill>
          <a:blip r:embed="rId3"/>
          <a:stretch>
            <a:fillRect/>
          </a:stretch>
        </p:blipFill>
        <p:spPr>
          <a:xfrm>
            <a:off x="3270550" y="1038375"/>
            <a:ext cx="705284" cy="691225"/>
          </a:xfrm>
          <a:prstGeom prst="rect">
            <a:avLst/>
          </a:prstGeom>
          <a:noFill/>
          <a:ln>
            <a:noFill/>
          </a:ln>
        </p:spPr>
      </p:pic>
      <p:sp>
        <p:nvSpPr>
          <p:cNvPr id="8152" name="Google Shape;8152;p86"/>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153" name="Google Shape;8153;p86"/>
          <p:cNvPicPr preferRelativeResize="0"/>
          <p:nvPr/>
        </p:nvPicPr>
        <p:blipFill>
          <a:blip r:embed="rId4"/>
          <a:stretch>
            <a:fillRect/>
          </a:stretch>
        </p:blipFill>
        <p:spPr>
          <a:xfrm>
            <a:off x="2801599" y="1729598"/>
            <a:ext cx="1027481" cy="893629"/>
          </a:xfrm>
          <a:prstGeom prst="rect">
            <a:avLst/>
          </a:prstGeom>
          <a:noFill/>
          <a:ln>
            <a:noFill/>
          </a:ln>
        </p:spPr>
      </p:pic>
      <p:pic>
        <p:nvPicPr>
          <p:cNvPr id="8154" name="Google Shape;8154;p86"/>
          <p:cNvPicPr preferRelativeResize="0"/>
          <p:nvPr/>
        </p:nvPicPr>
        <p:blipFill>
          <a:blip r:embed="rId5"/>
          <a:stretch>
            <a:fillRect/>
          </a:stretch>
        </p:blipFill>
        <p:spPr>
          <a:xfrm>
            <a:off x="3298052" y="2160256"/>
            <a:ext cx="694697" cy="643318"/>
          </a:xfrm>
          <a:prstGeom prst="rect">
            <a:avLst/>
          </a:prstGeom>
          <a:noFill/>
          <a:ln>
            <a:noFill/>
          </a:ln>
        </p:spPr>
      </p:pic>
      <p:sp>
        <p:nvSpPr>
          <p:cNvPr id="8155" name="Google Shape;8155;p86"/>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156" name="Google Shape;8156;p86"/>
          <p:cNvPicPr preferRelativeResize="0"/>
          <p:nvPr/>
        </p:nvPicPr>
        <p:blipFill>
          <a:blip r:embed="rId6"/>
          <a:stretch>
            <a:fillRect/>
          </a:stretch>
        </p:blipFill>
        <p:spPr>
          <a:xfrm>
            <a:off x="2859302" y="2834326"/>
            <a:ext cx="1082751" cy="1067037"/>
          </a:xfrm>
          <a:prstGeom prst="rect">
            <a:avLst/>
          </a:prstGeom>
          <a:noFill/>
          <a:ln>
            <a:noFill/>
          </a:ln>
        </p:spPr>
      </p:pic>
      <p:sp>
        <p:nvSpPr>
          <p:cNvPr id="8157" name="Google Shape;8157;p86"/>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158" name="Google Shape;8158;p86"/>
          <p:cNvPicPr preferRelativeResize="0"/>
          <p:nvPr/>
        </p:nvPicPr>
        <p:blipFill>
          <a:blip r:embed="rId7"/>
          <a:stretch>
            <a:fillRect/>
          </a:stretch>
        </p:blipFill>
        <p:spPr>
          <a:xfrm>
            <a:off x="4248888" y="1977375"/>
            <a:ext cx="791317" cy="828138"/>
          </a:xfrm>
          <a:prstGeom prst="rect">
            <a:avLst/>
          </a:prstGeom>
          <a:noFill/>
          <a:ln>
            <a:noFill/>
          </a:ln>
        </p:spPr>
      </p:pic>
      <p:pic>
        <p:nvPicPr>
          <p:cNvPr id="8159" name="Google Shape;8159;p86"/>
          <p:cNvPicPr preferRelativeResize="0"/>
          <p:nvPr/>
        </p:nvPicPr>
        <p:blipFill>
          <a:blip r:embed="rId8"/>
          <a:stretch>
            <a:fillRect/>
          </a:stretch>
        </p:blipFill>
        <p:spPr>
          <a:xfrm>
            <a:off x="4542121" y="2285749"/>
            <a:ext cx="624167" cy="639726"/>
          </a:xfrm>
          <a:prstGeom prst="rect">
            <a:avLst/>
          </a:prstGeom>
          <a:noFill/>
          <a:ln>
            <a:noFill/>
          </a:ln>
        </p:spPr>
      </p:pic>
      <p:sp>
        <p:nvSpPr>
          <p:cNvPr id="8160" name="Google Shape;8160;p86"/>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161" name="Google Shape;8161;p86"/>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162" name="Google Shape;8162;p86"/>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3" name="Google Shape;8163;p86"/>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64" name="Google Shape;8164;p86"/>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65" name="Google Shape;8165;p86"/>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66" name="Google Shape;8166;p86"/>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67" name="Google Shape;8167;p86"/>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68" name="Google Shape;8168;p86"/>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69" name="Google Shape;8169;p86"/>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0" name="Google Shape;8170;p86"/>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1" name="Google Shape;8171;p86"/>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2" name="Google Shape;8172;p86"/>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3" name="Google Shape;8173;p86"/>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4" name="Google Shape;8174;p86"/>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5" name="Google Shape;8175;p86"/>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6" name="Google Shape;8176;p86"/>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7" name="Google Shape;8177;p86"/>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8" name="Google Shape;8178;p86"/>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9" name="Google Shape;8179;p86"/>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80" name="Google Shape;8180;p86"/>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81" name="Google Shape;8181;p86"/>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82" name="Google Shape;8182;p86"/>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83" name="Google Shape;8183;p86"/>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4" name="Google Shape;8184;p86"/>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5" name="Google Shape;8185;p86"/>
          <p:cNvSpPr txBox="1"/>
          <p:nvPr/>
        </p:nvSpPr>
        <p:spPr>
          <a:xfrm rot="-2700000">
            <a:off x="6012065" y="3920549"/>
            <a:ext cx="1328371" cy="51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Temporal Feature Aggregation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86" name="Google Shape;8186;p86"/>
          <p:cNvSpPr txBox="1"/>
          <p:nvPr/>
        </p:nvSpPr>
        <p:spPr>
          <a:xfrm rot="-2700000">
            <a:off x="6847257" y="38937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Pain Intensity Assessment</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87" name="Google Shape;8187;p86"/>
          <p:cNvSpPr/>
          <p:nvPr/>
        </p:nvSpPr>
        <p:spPr>
          <a:xfrm>
            <a:off x="7328750" y="1807500"/>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8" name="Google Shape;8188;p86"/>
          <p:cNvSpPr/>
          <p:nvPr/>
        </p:nvSpPr>
        <p:spPr>
          <a:xfrm>
            <a:off x="7371525" y="1820325"/>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189" name="Google Shape;8189;p86"/>
          <p:cNvCxnSpPr>
            <a:stCxn id="8188" idx="1"/>
            <a:endCxn id="8188" idx="3"/>
          </p:cNvCxnSpPr>
          <p:nvPr/>
        </p:nvCxnSpPr>
        <p:spPr>
          <a:xfrm>
            <a:off x="7371525" y="2536725"/>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190" name="Google Shape;8190;p86"/>
          <p:cNvCxnSpPr/>
          <p:nvPr/>
        </p:nvCxnSpPr>
        <p:spPr>
          <a:xfrm>
            <a:off x="7371525" y="2175325"/>
            <a:ext cx="235200" cy="0"/>
          </a:xfrm>
          <a:prstGeom prst="straightConnector1">
            <a:avLst/>
          </a:prstGeom>
          <a:noFill/>
          <a:ln w="9525" cap="flat" cmpd="sng">
            <a:solidFill>
              <a:srgbClr val="000000"/>
            </a:solidFill>
            <a:prstDash val="solid"/>
            <a:round/>
            <a:headEnd type="none" w="med" len="med"/>
            <a:tailEnd type="none" w="med" len="med"/>
          </a:ln>
        </p:spPr>
      </p:cxnSp>
      <p:pic>
        <p:nvPicPr>
          <p:cNvPr id="8191" name="Google Shape;8191;p86"/>
          <p:cNvPicPr preferRelativeResize="0"/>
          <p:nvPr/>
        </p:nvPicPr>
        <p:blipFill>
          <a:blip r:embed="rId9"/>
          <a:stretch>
            <a:fillRect/>
          </a:stretch>
        </p:blipFill>
        <p:spPr>
          <a:xfrm>
            <a:off x="1302413" y="1322275"/>
            <a:ext cx="1296300" cy="2036155"/>
          </a:xfrm>
          <a:prstGeom prst="rect">
            <a:avLst/>
          </a:prstGeom>
          <a:noFill/>
          <a:ln>
            <a:noFill/>
          </a:ln>
        </p:spPr>
      </p:pic>
      <p:cxnSp>
        <p:nvCxnSpPr>
          <p:cNvPr id="8192" name="Google Shape;8192;p86"/>
          <p:cNvCxnSpPr/>
          <p:nvPr/>
        </p:nvCxnSpPr>
        <p:spPr>
          <a:xfrm>
            <a:off x="7371525" y="2898125"/>
            <a:ext cx="235200" cy="0"/>
          </a:xfrm>
          <a:prstGeom prst="straightConnector1">
            <a:avLst/>
          </a:prstGeom>
          <a:noFill/>
          <a:ln w="9525" cap="flat" cmpd="sng">
            <a:solidFill>
              <a:srgbClr val="000000"/>
            </a:solidFill>
            <a:prstDash val="solid"/>
            <a:round/>
            <a:headEnd type="none" w="med" len="med"/>
            <a:tailEnd type="none" w="med" len="med"/>
          </a:ln>
        </p:spPr>
      </p:cxnSp>
      <p:sp>
        <p:nvSpPr>
          <p:cNvPr id="8193" name="Google Shape;8193;p86"/>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4" name="Google Shape;8194;p86"/>
          <p:cNvSpPr txBox="1"/>
          <p:nvPr/>
        </p:nvSpPr>
        <p:spPr>
          <a:xfrm>
            <a:off x="2368925" y="1173625"/>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Delta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8195" name="Google Shape;8195;p86"/>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6" name="Google Shape;8196;p86"/>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8197" name="Google Shape;8197;p86"/>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8" name="Google Shape;8198;p86"/>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Beta</a:t>
            </a:r>
            <a:endParaRPr sz="7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199" name="Google Shape;8199;p86"/>
          <p:cNvCxnSpPr/>
          <p:nvPr/>
        </p:nvCxnSpPr>
        <p:spPr>
          <a:xfrm flipH="1">
            <a:off x="209292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200" name="Google Shape;8200;p86"/>
          <p:cNvCxnSpPr/>
          <p:nvPr/>
        </p:nvCxnSpPr>
        <p:spPr>
          <a:xfrm>
            <a:off x="2232800" y="1322300"/>
            <a:ext cx="3000" cy="2090400"/>
          </a:xfrm>
          <a:prstGeom prst="straightConnector1">
            <a:avLst/>
          </a:prstGeom>
          <a:noFill/>
          <a:ln w="9525" cap="flat" cmpd="sng">
            <a:solidFill>
              <a:srgbClr val="D9D9D9"/>
            </a:solidFill>
            <a:prstDash val="solid"/>
            <a:round/>
            <a:headEnd type="none" w="med" len="med"/>
            <a:tailEnd type="none" w="med" len="med"/>
          </a:ln>
        </p:spPr>
      </p:cxnSp>
      <p:cxnSp>
        <p:nvCxnSpPr>
          <p:cNvPr id="8201" name="Google Shape;8201;p86"/>
          <p:cNvCxnSpPr/>
          <p:nvPr/>
        </p:nvCxnSpPr>
        <p:spPr>
          <a:xfrm>
            <a:off x="2367525" y="1326500"/>
            <a:ext cx="2700" cy="2086200"/>
          </a:xfrm>
          <a:prstGeom prst="straightConnector1">
            <a:avLst/>
          </a:prstGeom>
          <a:noFill/>
          <a:ln w="9525" cap="flat" cmpd="sng">
            <a:solidFill>
              <a:srgbClr val="D9D9D9"/>
            </a:solidFill>
            <a:prstDash val="solid"/>
            <a:round/>
            <a:headEnd type="none" w="med" len="med"/>
            <a:tailEnd type="none" w="med" len="med"/>
          </a:ln>
        </p:spPr>
      </p:cxnSp>
      <p:cxnSp>
        <p:nvCxnSpPr>
          <p:cNvPr id="8202" name="Google Shape;8202;p86"/>
          <p:cNvCxnSpPr/>
          <p:nvPr/>
        </p:nvCxnSpPr>
        <p:spPr>
          <a:xfrm flipH="1">
            <a:off x="1966837"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203" name="Google Shape;8203;p86"/>
          <p:cNvCxnSpPr/>
          <p:nvPr/>
        </p:nvCxnSpPr>
        <p:spPr>
          <a:xfrm flipH="1">
            <a:off x="184077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204" name="Google Shape;8204;p86"/>
          <p:cNvCxnSpPr/>
          <p:nvPr/>
        </p:nvCxnSpPr>
        <p:spPr>
          <a:xfrm flipH="1">
            <a:off x="1697862" y="1311025"/>
            <a:ext cx="7800" cy="2101800"/>
          </a:xfrm>
          <a:prstGeom prst="straightConnector1">
            <a:avLst/>
          </a:prstGeom>
          <a:noFill/>
          <a:ln w="9525" cap="flat" cmpd="sng">
            <a:solidFill>
              <a:srgbClr val="D9D9D9"/>
            </a:solidFill>
            <a:prstDash val="solid"/>
            <a:round/>
            <a:headEnd type="none" w="med" len="med"/>
            <a:tailEnd type="none" w="med" len="med"/>
          </a:ln>
        </p:spPr>
      </p:cxnSp>
      <p:cxnSp>
        <p:nvCxnSpPr>
          <p:cNvPr id="8205" name="Google Shape;8205;p86"/>
          <p:cNvCxnSpPr/>
          <p:nvPr/>
        </p:nvCxnSpPr>
        <p:spPr>
          <a:xfrm flipH="1">
            <a:off x="1563387" y="1311025"/>
            <a:ext cx="9300" cy="2093400"/>
          </a:xfrm>
          <a:prstGeom prst="straightConnector1">
            <a:avLst/>
          </a:prstGeom>
          <a:noFill/>
          <a:ln w="9525" cap="flat" cmpd="sng">
            <a:solidFill>
              <a:srgbClr val="D9D9D9"/>
            </a:solidFill>
            <a:prstDash val="solid"/>
            <a:round/>
            <a:headEnd type="none" w="med" len="med"/>
            <a:tailEnd type="none" w="med" len="med"/>
          </a:ln>
        </p:spPr>
      </p:cxnSp>
      <p:cxnSp>
        <p:nvCxnSpPr>
          <p:cNvPr id="8206" name="Google Shape;8206;p86"/>
          <p:cNvCxnSpPr/>
          <p:nvPr/>
        </p:nvCxnSpPr>
        <p:spPr>
          <a:xfrm flipH="1">
            <a:off x="1433987" y="1311025"/>
            <a:ext cx="5400" cy="2082000"/>
          </a:xfrm>
          <a:prstGeom prst="straightConnector1">
            <a:avLst/>
          </a:prstGeom>
          <a:noFill/>
          <a:ln w="9525" cap="flat" cmpd="sng">
            <a:solidFill>
              <a:srgbClr val="D9D9D9"/>
            </a:solidFill>
            <a:prstDash val="solid"/>
            <a:round/>
            <a:headEnd type="none" w="med" len="med"/>
            <a:tailEnd type="none" w="med" len="med"/>
          </a:ln>
        </p:spPr>
      </p:cxnSp>
      <p:sp>
        <p:nvSpPr>
          <p:cNvPr id="8207" name="Google Shape;8207;p86"/>
          <p:cNvSpPr/>
          <p:nvPr/>
        </p:nvSpPr>
        <p:spPr>
          <a:xfrm>
            <a:off x="2565200" y="3988675"/>
            <a:ext cx="14892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8" name="Google Shape;8208;p86"/>
          <p:cNvSpPr txBox="1"/>
          <p:nvPr/>
        </p:nvSpPr>
        <p:spPr>
          <a:xfrm>
            <a:off x="2558600" y="4093700"/>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Topography Maps </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09" name="Google Shape;8209;p86"/>
          <p:cNvSpPr txBox="1"/>
          <p:nvPr/>
        </p:nvSpPr>
        <p:spPr>
          <a:xfrm>
            <a:off x="709300" y="4187450"/>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Time Series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10" name="Google Shape;8210;p86"/>
          <p:cNvSpPr/>
          <p:nvPr/>
        </p:nvSpPr>
        <p:spPr>
          <a:xfrm>
            <a:off x="636725" y="3739400"/>
            <a:ext cx="1770000" cy="5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1" name="Google Shape;8211;p86"/>
          <p:cNvSpPr/>
          <p:nvPr/>
        </p:nvSpPr>
        <p:spPr>
          <a:xfrm>
            <a:off x="7644125" y="2170650"/>
            <a:ext cx="300300" cy="10671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212" name="Google Shape;8212;p86"/>
          <p:cNvPicPr preferRelativeResize="0"/>
          <p:nvPr/>
        </p:nvPicPr>
        <p:blipFill>
          <a:blip r:embed="rId10"/>
          <a:stretch>
            <a:fillRect/>
          </a:stretch>
        </p:blipFill>
        <p:spPr>
          <a:xfrm>
            <a:off x="7981825" y="2175325"/>
            <a:ext cx="969600" cy="1191403"/>
          </a:xfrm>
          <a:prstGeom prst="rect">
            <a:avLst/>
          </a:prstGeom>
          <a:noFill/>
          <a:ln>
            <a:noFill/>
          </a:ln>
        </p:spPr>
      </p:pic>
      <p:sp>
        <p:nvSpPr>
          <p:cNvPr id="8213" name="Google Shape;8213;p86"/>
          <p:cNvSpPr txBox="1"/>
          <p:nvPr/>
        </p:nvSpPr>
        <p:spPr>
          <a:xfrm rot="-2700000">
            <a:off x="7748532" y="38051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Pain</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Localization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214" name="Google Shape;8214;p86"/>
          <p:cNvCxnSpPr>
            <a:endCxn id="8215" idx="1"/>
          </p:cNvCxnSpPr>
          <p:nvPr/>
        </p:nvCxnSpPr>
        <p:spPr>
          <a:xfrm rot="10800000" flipH="1">
            <a:off x="7692550" y="1659669"/>
            <a:ext cx="268500" cy="256200"/>
          </a:xfrm>
          <a:prstGeom prst="straightConnector1">
            <a:avLst/>
          </a:prstGeom>
          <a:noFill/>
          <a:ln w="9525" cap="flat" cmpd="sng">
            <a:solidFill>
              <a:schemeClr val="dk2"/>
            </a:solidFill>
            <a:prstDash val="solid"/>
            <a:round/>
            <a:headEnd type="none" w="med" len="med"/>
            <a:tailEnd type="none" w="med" len="med"/>
          </a:ln>
        </p:spPr>
      </p:cxnSp>
      <p:sp>
        <p:nvSpPr>
          <p:cNvPr id="8215" name="Google Shape;8215;p86"/>
          <p:cNvSpPr txBox="1"/>
          <p:nvPr/>
        </p:nvSpPr>
        <p:spPr>
          <a:xfrm rot="-2700000">
            <a:off x="7821563" y="1138152"/>
            <a:ext cx="952473" cy="3695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No pain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9"/>
        <p:cNvGrpSpPr/>
        <p:nvPr/>
      </p:nvGrpSpPr>
      <p:grpSpPr>
        <a:xfrm>
          <a:off x="0" y="0"/>
          <a:ext cx="0" cy="0"/>
          <a:chOff x="0" y="0"/>
          <a:chExt cx="0" cy="0"/>
        </a:xfrm>
      </p:grpSpPr>
      <p:sp>
        <p:nvSpPr>
          <p:cNvPr id="8220" name="Google Shape;8220;p87"/>
          <p:cNvSpPr/>
          <p:nvPr/>
        </p:nvSpPr>
        <p:spPr>
          <a:xfrm>
            <a:off x="3611950" y="1855350"/>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21" name="Google Shape;8221;p87"/>
          <p:cNvCxnSpPr>
            <a:stCxn id="8220" idx="1"/>
            <a:endCxn id="8220" idx="3"/>
          </p:cNvCxnSpPr>
          <p:nvPr/>
        </p:nvCxnSpPr>
        <p:spPr>
          <a:xfrm>
            <a:off x="3611950" y="25717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22" name="Google Shape;8222;p87"/>
          <p:cNvCxnSpPr/>
          <p:nvPr/>
        </p:nvCxnSpPr>
        <p:spPr>
          <a:xfrm>
            <a:off x="3611950" y="22103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23" name="Google Shape;8223;p87"/>
          <p:cNvCxnSpPr/>
          <p:nvPr/>
        </p:nvCxnSpPr>
        <p:spPr>
          <a:xfrm>
            <a:off x="3611950" y="2933150"/>
            <a:ext cx="235200" cy="0"/>
          </a:xfrm>
          <a:prstGeom prst="straightConnector1">
            <a:avLst/>
          </a:prstGeom>
          <a:noFill/>
          <a:ln w="9525" cap="flat" cmpd="sng">
            <a:solidFill>
              <a:schemeClr val="dk2"/>
            </a:solidFill>
            <a:prstDash val="solid"/>
            <a:round/>
            <a:headEnd type="none" w="med" len="med"/>
            <a:tailEnd type="none" w="med" len="med"/>
          </a:ln>
        </p:spPr>
      </p:cxnSp>
      <p:sp>
        <p:nvSpPr>
          <p:cNvPr id="8224" name="Google Shape;8224;p87"/>
          <p:cNvSpPr/>
          <p:nvPr/>
        </p:nvSpPr>
        <p:spPr>
          <a:xfrm>
            <a:off x="4067825" y="1857925"/>
            <a:ext cx="235200" cy="1432800"/>
          </a:xfrm>
          <a:prstGeom prst="roundRect">
            <a:avLst>
              <a:gd name="adj" fmla="val 16667"/>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28"/>
        <p:cNvGrpSpPr/>
        <p:nvPr/>
      </p:nvGrpSpPr>
      <p:grpSpPr>
        <a:xfrm>
          <a:off x="0" y="0"/>
          <a:ext cx="0" cy="0"/>
          <a:chOff x="0" y="0"/>
          <a:chExt cx="0" cy="0"/>
        </a:xfrm>
      </p:grpSpPr>
      <p:pic>
        <p:nvPicPr>
          <p:cNvPr id="8229" name="Google Shape;8229;p88"/>
          <p:cNvPicPr preferRelativeResize="0"/>
          <p:nvPr/>
        </p:nvPicPr>
        <p:blipFill>
          <a:blip r:embed="rId1"/>
          <a:stretch>
            <a:fillRect/>
          </a:stretch>
        </p:blipFill>
        <p:spPr>
          <a:xfrm>
            <a:off x="1742675" y="628425"/>
            <a:ext cx="3000775" cy="2799375"/>
          </a:xfrm>
          <a:prstGeom prst="rect">
            <a:avLst/>
          </a:prstGeom>
          <a:noFill/>
          <a:ln>
            <a:noFill/>
          </a:ln>
        </p:spPr>
      </p:pic>
      <p:pic>
        <p:nvPicPr>
          <p:cNvPr id="8230" name="Google Shape;8230;p88"/>
          <p:cNvPicPr preferRelativeResize="0"/>
          <p:nvPr/>
        </p:nvPicPr>
        <p:blipFill>
          <a:blip r:embed="rId2"/>
          <a:stretch>
            <a:fillRect/>
          </a:stretch>
        </p:blipFill>
        <p:spPr>
          <a:xfrm>
            <a:off x="3846099" y="1881725"/>
            <a:ext cx="2043500" cy="2029800"/>
          </a:xfrm>
          <a:prstGeom prst="rect">
            <a:avLst/>
          </a:prstGeom>
          <a:noFill/>
          <a:ln>
            <a:noFill/>
          </a:ln>
        </p:spPr>
      </p:pic>
      <p:sp>
        <p:nvSpPr>
          <p:cNvPr id="8231" name="Google Shape;8231;p88"/>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32" name="Google Shape;8232;p88"/>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33" name="Google Shape;8233;p88"/>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34" name="Google Shape;8234;p88"/>
          <p:cNvSpPr txBox="1"/>
          <p:nvPr/>
        </p:nvSpPr>
        <p:spPr>
          <a:xfrm>
            <a:off x="6662150" y="1384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35" name="Google Shape;8235;p88"/>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36" name="Google Shape;8236;p88"/>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37" name="Google Shape;8237;p88"/>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38" name="Google Shape;8238;p88"/>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39" name="Google Shape;8239;p88"/>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0" name="Google Shape;8240;p88"/>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1" name="Google Shape;8241;p88"/>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2" name="Google Shape;8242;p88"/>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3" name="Google Shape;8243;p88"/>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4" name="Google Shape;8244;p88"/>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5" name="Google Shape;8245;p88"/>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6" name="Google Shape;8246;p88"/>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7" name="Google Shape;8247;p88"/>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8" name="Google Shape;8248;p88"/>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9" name="Google Shape;8249;p88"/>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50" name="Google Shape;8250;p88"/>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54"/>
        <p:cNvGrpSpPr/>
        <p:nvPr/>
      </p:nvGrpSpPr>
      <p:grpSpPr>
        <a:xfrm>
          <a:off x="0" y="0"/>
          <a:ext cx="0" cy="0"/>
          <a:chOff x="0" y="0"/>
          <a:chExt cx="0" cy="0"/>
        </a:xfrm>
      </p:grpSpPr>
      <p:pic>
        <p:nvPicPr>
          <p:cNvPr id="8255" name="Google Shape;8255;p89"/>
          <p:cNvPicPr preferRelativeResize="0"/>
          <p:nvPr/>
        </p:nvPicPr>
        <p:blipFill>
          <a:blip r:embed="rId1"/>
          <a:stretch>
            <a:fillRect/>
          </a:stretch>
        </p:blipFill>
        <p:spPr>
          <a:xfrm>
            <a:off x="2273625" y="223463"/>
            <a:ext cx="4010025" cy="4010025"/>
          </a:xfrm>
          <a:prstGeom prst="rect">
            <a:avLst/>
          </a:prstGeom>
          <a:noFill/>
          <a:ln>
            <a:noFill/>
          </a:ln>
        </p:spPr>
      </p:pic>
      <p:pic>
        <p:nvPicPr>
          <p:cNvPr id="8256" name="Google Shape;8256;p89"/>
          <p:cNvPicPr preferRelativeResize="0"/>
          <p:nvPr/>
        </p:nvPicPr>
        <p:blipFill>
          <a:blip r:embed="rId2"/>
          <a:stretch>
            <a:fillRect/>
          </a:stretch>
        </p:blipFill>
        <p:spPr>
          <a:xfrm>
            <a:off x="4226850" y="2120687"/>
            <a:ext cx="2827825" cy="2799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60"/>
        <p:cNvGrpSpPr/>
        <p:nvPr/>
      </p:nvGrpSpPr>
      <p:grpSpPr>
        <a:xfrm>
          <a:off x="0" y="0"/>
          <a:ext cx="0" cy="0"/>
          <a:chOff x="0" y="0"/>
          <a:chExt cx="0" cy="0"/>
        </a:xfrm>
      </p:grpSpPr>
      <p:pic>
        <p:nvPicPr>
          <p:cNvPr id="8261" name="Google Shape;8261;p90"/>
          <p:cNvPicPr preferRelativeResize="0"/>
          <p:nvPr/>
        </p:nvPicPr>
        <p:blipFill>
          <a:blip r:embed="rId1"/>
          <a:stretch>
            <a:fillRect/>
          </a:stretch>
        </p:blipFill>
        <p:spPr>
          <a:xfrm>
            <a:off x="2394850" y="395450"/>
            <a:ext cx="3562350" cy="3600450"/>
          </a:xfrm>
          <a:prstGeom prst="rect">
            <a:avLst/>
          </a:prstGeom>
          <a:noFill/>
          <a:ln>
            <a:noFill/>
          </a:ln>
        </p:spPr>
      </p:pic>
      <p:pic>
        <p:nvPicPr>
          <p:cNvPr id="8262" name="Google Shape;8262;p90"/>
          <p:cNvPicPr preferRelativeResize="0"/>
          <p:nvPr/>
        </p:nvPicPr>
        <p:blipFill>
          <a:blip r:embed="rId2"/>
          <a:stretch>
            <a:fillRect/>
          </a:stretch>
        </p:blipFill>
        <p:spPr>
          <a:xfrm>
            <a:off x="3714925" y="1736150"/>
            <a:ext cx="2809875" cy="2781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66"/>
        <p:cNvGrpSpPr/>
        <p:nvPr/>
      </p:nvGrpSpPr>
      <p:grpSpPr>
        <a:xfrm>
          <a:off x="0" y="0"/>
          <a:ext cx="0" cy="0"/>
          <a:chOff x="0" y="0"/>
          <a:chExt cx="0" cy="0"/>
        </a:xfrm>
      </p:grpSpPr>
      <p:pic>
        <p:nvPicPr>
          <p:cNvPr id="8267" name="Google Shape;8267;p91"/>
          <p:cNvPicPr preferRelativeResize="0"/>
          <p:nvPr/>
        </p:nvPicPr>
        <p:blipFill>
          <a:blip r:embed="rId1"/>
          <a:stretch>
            <a:fillRect/>
          </a:stretch>
        </p:blipFill>
        <p:spPr>
          <a:xfrm>
            <a:off x="152400" y="270825"/>
            <a:ext cx="8839200" cy="44453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dirty="0">
                <a:solidFill>
                  <a:srgbClr val="666666"/>
                </a:solidFill>
              </a:rPr>
              <a:t>Sharpen</a:t>
            </a:r>
            <a:endParaRPr sz="1900" dirty="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1"/>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2"/>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3"/>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4"/>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71"/>
        <p:cNvGrpSpPr/>
        <p:nvPr/>
      </p:nvGrpSpPr>
      <p:grpSpPr>
        <a:xfrm>
          <a:off x="0" y="0"/>
          <a:ext cx="0" cy="0"/>
          <a:chOff x="0" y="0"/>
          <a:chExt cx="0" cy="0"/>
        </a:xfrm>
      </p:grpSpPr>
      <p:cxnSp>
        <p:nvCxnSpPr>
          <p:cNvPr id="8272" name="Google Shape;8272;p92"/>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273" name="Google Shape;8273;p92"/>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74" name="Google Shape;8274;p92"/>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75" name="Google Shape;8275;p92"/>
          <p:cNvSpPr txBox="1"/>
          <p:nvPr/>
        </p:nvSpPr>
        <p:spPr>
          <a:xfrm>
            <a:off x="2048925"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76" name="Google Shape;8276;p92"/>
          <p:cNvSpPr txBox="1"/>
          <p:nvPr/>
        </p:nvSpPr>
        <p:spPr>
          <a:xfrm>
            <a:off x="3210930"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77" name="Google Shape;8277;p92"/>
          <p:cNvSpPr txBox="1"/>
          <p:nvPr/>
        </p:nvSpPr>
        <p:spPr>
          <a:xfrm>
            <a:off x="4427082" y="1462422"/>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3</a:t>
            </a:r>
            <a:endParaRPr sz="1000" b="1"/>
          </a:p>
        </p:txBody>
      </p:sp>
      <p:sp>
        <p:nvSpPr>
          <p:cNvPr id="8278" name="Google Shape;8278;p92"/>
          <p:cNvSpPr txBox="1"/>
          <p:nvPr/>
        </p:nvSpPr>
        <p:spPr>
          <a:xfrm>
            <a:off x="5600778"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79" name="Google Shape;8279;p92"/>
          <p:cNvSpPr txBox="1"/>
          <p:nvPr/>
        </p:nvSpPr>
        <p:spPr>
          <a:xfrm>
            <a:off x="217643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No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80" name="Google Shape;8280;p92"/>
          <p:cNvSpPr txBox="1"/>
          <p:nvPr/>
        </p:nvSpPr>
        <p:spPr>
          <a:xfrm>
            <a:off x="7638275" y="2667414"/>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Time</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8281" name="Google Shape;8281;p92"/>
          <p:cNvSpPr/>
          <p:nvPr/>
        </p:nvSpPr>
        <p:spPr>
          <a:xfrm>
            <a:off x="2209910" y="995400"/>
            <a:ext cx="480000" cy="4671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2" name="Google Shape;8282;p92"/>
          <p:cNvSpPr/>
          <p:nvPr/>
        </p:nvSpPr>
        <p:spPr>
          <a:xfrm>
            <a:off x="3375286" y="995400"/>
            <a:ext cx="480000" cy="4671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3" name="Google Shape;8283;p92"/>
          <p:cNvSpPr/>
          <p:nvPr/>
        </p:nvSpPr>
        <p:spPr>
          <a:xfrm>
            <a:off x="4587246" y="995400"/>
            <a:ext cx="480000" cy="4671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4" name="Google Shape;8284;p92"/>
          <p:cNvSpPr/>
          <p:nvPr/>
        </p:nvSpPr>
        <p:spPr>
          <a:xfrm>
            <a:off x="5761763" y="995400"/>
            <a:ext cx="480000" cy="4671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85" name="Google Shape;8285;p92"/>
          <p:cNvCxnSpPr>
            <a:endCxn id="8286" idx="0"/>
          </p:cNvCxnSpPr>
          <p:nvPr/>
        </p:nvCxnSpPr>
        <p:spPr>
          <a:xfrm flipH="1">
            <a:off x="3001048" y="2690425"/>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286" name="Google Shape;8286;p92"/>
          <p:cNvSpPr txBox="1"/>
          <p:nvPr/>
        </p:nvSpPr>
        <p:spPr>
          <a:xfrm rot="2576">
            <a:off x="26006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Immerse</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287" name="Google Shape;8287;p92"/>
          <p:cNvCxnSpPr>
            <a:endCxn id="8288" idx="0"/>
          </p:cNvCxnSpPr>
          <p:nvPr/>
        </p:nvCxnSpPr>
        <p:spPr>
          <a:xfrm flipH="1">
            <a:off x="6617248" y="2690425"/>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288" name="Google Shape;8288;p92"/>
          <p:cNvSpPr txBox="1"/>
          <p:nvPr/>
        </p:nvSpPr>
        <p:spPr>
          <a:xfrm rot="2576">
            <a:off x="62168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Withdraw</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89" name="Google Shape;8289;p92"/>
          <p:cNvSpPr/>
          <p:nvPr/>
        </p:nvSpPr>
        <p:spPr>
          <a:xfrm>
            <a:off x="307637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0" name="Google Shape;8290;p92"/>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1" name="Google Shape;8291;p92"/>
          <p:cNvSpPr/>
          <p:nvPr/>
        </p:nvSpPr>
        <p:spPr>
          <a:xfrm>
            <a:off x="324611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92" name="Google Shape;8292;p92"/>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93" name="Google Shape;8293;p92"/>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94" name="Google Shape;8294;p92"/>
          <p:cNvSpPr txBox="1"/>
          <p:nvPr/>
        </p:nvSpPr>
        <p:spPr>
          <a:xfrm>
            <a:off x="333843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Low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95" name="Google Shape;8295;p92"/>
          <p:cNvSpPr txBox="1"/>
          <p:nvPr/>
        </p:nvSpPr>
        <p:spPr>
          <a:xfrm>
            <a:off x="5548175"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Intolerable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96" name="Google Shape;8296;p92"/>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rgbClr val="FF0E0E"/>
                </a:solidFill>
                <a:latin typeface="Times New Roman" panose="02020603050405020304"/>
                <a:ea typeface="Times New Roman" panose="02020603050405020304"/>
                <a:cs typeface="Times New Roman" panose="02020603050405020304"/>
                <a:sym typeface="Times New Roman" panose="02020603050405020304"/>
              </a:rPr>
              <a:t>…</a:t>
            </a:r>
            <a:endParaRPr sz="17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297" name="Google Shape;8297;p92"/>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Sliding Window</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298" name="Google Shape;8298;p92"/>
          <p:cNvCxnSpPr/>
          <p:nvPr/>
        </p:nvCxnSpPr>
        <p:spPr>
          <a:xfrm rot="10800000" flipH="1">
            <a:off x="5501525" y="2046813"/>
            <a:ext cx="163500" cy="118800"/>
          </a:xfrm>
          <a:prstGeom prst="straightConnector1">
            <a:avLst/>
          </a:prstGeom>
          <a:noFill/>
          <a:ln w="9525" cap="flat" cmpd="sng">
            <a:solidFill>
              <a:srgbClr val="FF0E0E"/>
            </a:solidFill>
            <a:prstDash val="solid"/>
            <a:round/>
            <a:headEnd type="none" w="med" len="med"/>
            <a:tailEnd type="stealth" w="med" len="med"/>
          </a:ln>
        </p:spPr>
      </p:cxnSp>
      <p:sp>
        <p:nvSpPr>
          <p:cNvPr id="8299" name="Google Shape;8299;p92"/>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Event-Marker</a:t>
            </a:r>
            <a:endParaRPr sz="1000">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00" name="Google Shape;8300;p92"/>
          <p:cNvSpPr txBox="1"/>
          <p:nvPr/>
        </p:nvSpPr>
        <p:spPr>
          <a:xfrm>
            <a:off x="3242813" y="1686450"/>
            <a:ext cx="38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rgbClr val="FF0000"/>
                </a:solidFill>
                <a:latin typeface="Times New Roman" panose="02020603050405020304"/>
                <a:ea typeface="Times New Roman" panose="02020603050405020304"/>
                <a:cs typeface="Times New Roman" panose="02020603050405020304"/>
                <a:sym typeface="Times New Roman" panose="02020603050405020304"/>
              </a:rPr>
              <a:t>5s</a:t>
            </a:r>
            <a:endParaRPr sz="11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01" name="Google Shape;8301;p92"/>
          <p:cNvSpPr/>
          <p:nvPr/>
        </p:nvSpPr>
        <p:spPr>
          <a:xfrm rot="-5400000">
            <a:off x="3387275" y="1820088"/>
            <a:ext cx="94800" cy="383700"/>
          </a:xfrm>
          <a:prstGeom prst="rightBrace">
            <a:avLst>
              <a:gd name="adj1" fmla="val 147736"/>
              <a:gd name="adj2" fmla="val 54176"/>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02" name="Google Shape;8302;p92"/>
          <p:cNvSpPr txBox="1"/>
          <p:nvPr/>
        </p:nvSpPr>
        <p:spPr>
          <a:xfrm>
            <a:off x="455378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High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306"/>
        <p:cNvGrpSpPr/>
        <p:nvPr/>
      </p:nvGrpSpPr>
      <p:grpSpPr>
        <a:xfrm>
          <a:off x="0" y="0"/>
          <a:ext cx="0" cy="0"/>
          <a:chOff x="0" y="0"/>
          <a:chExt cx="0" cy="0"/>
        </a:xfrm>
      </p:grpSpPr>
      <p:cxnSp>
        <p:nvCxnSpPr>
          <p:cNvPr id="8307" name="Google Shape;8307;p93"/>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08" name="Google Shape;8308;p93"/>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9" name="Google Shape;8309;p93"/>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10" name="Google Shape;8310;p93"/>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11" name="Google Shape;8311;p93"/>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12" name="Google Shape;8312;p93"/>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13" name="Google Shape;8313;p93"/>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14" name="Google Shape;8314;p93"/>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endParaRPr sz="1000" b="1"/>
          </a:p>
        </p:txBody>
      </p:sp>
      <p:sp>
        <p:nvSpPr>
          <p:cNvPr id="8315" name="Google Shape;8315;p93"/>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16" name="Google Shape;8316;p93"/>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No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17" name="Google Shape;8317;p93"/>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Low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18" name="Google Shape;8318;p93"/>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Moderate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19" name="Google Shape;8319;p93"/>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High Pain</a:t>
            </a:r>
            <a:endParaRPr sz="1200"/>
          </a:p>
        </p:txBody>
      </p:sp>
      <p:sp>
        <p:nvSpPr>
          <p:cNvPr id="8320" name="Google Shape;8320;p93"/>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Signal Segmentation</a:t>
            </a:r>
            <a:endParaRPr lang="en-GB"/>
          </a:p>
        </p:txBody>
      </p:sp>
      <p:sp>
        <p:nvSpPr>
          <p:cNvPr id="8321" name="Google Shape;8321;p93"/>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Time</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22" name="Google Shape;8322;p93"/>
          <p:cNvSpPr/>
          <p:nvPr/>
        </p:nvSpPr>
        <p:spPr>
          <a:xfrm>
            <a:off x="2851650" y="1419125"/>
            <a:ext cx="408300" cy="3756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3" name="Google Shape;8323;p93"/>
          <p:cNvSpPr/>
          <p:nvPr/>
        </p:nvSpPr>
        <p:spPr>
          <a:xfrm>
            <a:off x="3635700" y="1419125"/>
            <a:ext cx="408300" cy="375600"/>
          </a:xfrm>
          <a:prstGeom prst="smileyFace">
            <a:avLst>
              <a:gd name="adj" fmla="val -74"/>
            </a:avLst>
          </a:prstGeom>
          <a:solidFill>
            <a:srgbClr val="FFBAB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4" name="Google Shape;8324;p93"/>
          <p:cNvSpPr/>
          <p:nvPr/>
        </p:nvSpPr>
        <p:spPr>
          <a:xfrm>
            <a:off x="4415200" y="1419125"/>
            <a:ext cx="408300" cy="3756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5" name="Google Shape;8325;p93"/>
          <p:cNvSpPr/>
          <p:nvPr/>
        </p:nvSpPr>
        <p:spPr>
          <a:xfrm>
            <a:off x="5180750" y="1419125"/>
            <a:ext cx="408300" cy="3756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26" name="Google Shape;8326;p93"/>
          <p:cNvCxnSpPr/>
          <p:nvPr/>
        </p:nvCxnSpPr>
        <p:spPr>
          <a:xfrm rot="10800000" flipH="1">
            <a:off x="5842150" y="1932775"/>
            <a:ext cx="390000" cy="174600"/>
          </a:xfrm>
          <a:prstGeom prst="straightConnector1">
            <a:avLst/>
          </a:prstGeom>
          <a:noFill/>
          <a:ln w="9525" cap="flat" cmpd="sng">
            <a:solidFill>
              <a:schemeClr val="dk2"/>
            </a:solidFill>
            <a:prstDash val="solid"/>
            <a:round/>
            <a:headEnd type="none" w="med" len="med"/>
            <a:tailEnd type="triangle" w="med" len="med"/>
          </a:ln>
        </p:spPr>
      </p:cxnSp>
      <p:sp>
        <p:nvSpPr>
          <p:cNvPr id="8327" name="Google Shape;8327;p93"/>
          <p:cNvSpPr txBox="1"/>
          <p:nvPr/>
        </p:nvSpPr>
        <p:spPr>
          <a:xfrm rot="-1353214">
            <a:off x="6154892" y="1509419"/>
            <a:ext cx="797816" cy="542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Withdraw</a:t>
            </a:r>
            <a:r>
              <a:rPr lang="en-GB" sz="1300">
                <a:latin typeface="Times New Roman" panose="02020603050405020304"/>
                <a:ea typeface="Times New Roman" panose="02020603050405020304"/>
                <a:cs typeface="Times New Roman" panose="02020603050405020304"/>
                <a:sym typeface="Times New Roman" panose="02020603050405020304"/>
              </a:rPr>
              <a:t> </a:t>
            </a:r>
            <a:endParaRPr sz="13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hand</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328" name="Google Shape;8328;p93"/>
          <p:cNvCxnSpPr/>
          <p:nvPr/>
        </p:nvCxnSpPr>
        <p:spPr>
          <a:xfrm rot="10800000">
            <a:off x="2531088" y="2023625"/>
            <a:ext cx="807300" cy="154200"/>
          </a:xfrm>
          <a:prstGeom prst="straightConnector1">
            <a:avLst/>
          </a:prstGeom>
          <a:noFill/>
          <a:ln w="9525" cap="flat" cmpd="sng">
            <a:solidFill>
              <a:schemeClr val="dk2"/>
            </a:solidFill>
            <a:prstDash val="solid"/>
            <a:round/>
            <a:headEnd type="triangle" w="med" len="med"/>
            <a:tailEnd type="none" w="med" len="med"/>
          </a:ln>
        </p:spPr>
      </p:cxnSp>
      <p:sp>
        <p:nvSpPr>
          <p:cNvPr id="8329" name="Google Shape;8329;p93"/>
          <p:cNvSpPr txBox="1"/>
          <p:nvPr/>
        </p:nvSpPr>
        <p:spPr>
          <a:xfrm rot="706885">
            <a:off x="1890223" y="1675946"/>
            <a:ext cx="800769" cy="3848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Immerse</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hand</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33"/>
        <p:cNvGrpSpPr/>
        <p:nvPr/>
      </p:nvGrpSpPr>
      <p:grpSpPr>
        <a:xfrm>
          <a:off x="0" y="0"/>
          <a:ext cx="0" cy="0"/>
          <a:chOff x="0" y="0"/>
          <a:chExt cx="0" cy="0"/>
        </a:xfrm>
      </p:grpSpPr>
      <p:cxnSp>
        <p:nvCxnSpPr>
          <p:cNvPr id="8334" name="Google Shape;8334;p94"/>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335" name="Google Shape;8335;p94"/>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36" name="Google Shape;8336;p94"/>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37" name="Google Shape;8337;p94"/>
          <p:cNvSpPr txBox="1"/>
          <p:nvPr/>
        </p:nvSpPr>
        <p:spPr>
          <a:xfrm>
            <a:off x="1964513" y="1421016"/>
            <a:ext cx="8874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38" name="Google Shape;8338;p94"/>
          <p:cNvSpPr txBox="1"/>
          <p:nvPr/>
        </p:nvSpPr>
        <p:spPr>
          <a:xfrm>
            <a:off x="3140760"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39" name="Google Shape;8339;p94"/>
          <p:cNvSpPr txBox="1"/>
          <p:nvPr/>
        </p:nvSpPr>
        <p:spPr>
          <a:xfrm>
            <a:off x="4356913" y="1428742"/>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3</a:t>
            </a:r>
            <a:endParaRPr sz="1000" b="1"/>
          </a:p>
        </p:txBody>
      </p:sp>
      <p:sp>
        <p:nvSpPr>
          <p:cNvPr id="8340" name="Google Shape;8340;p94"/>
          <p:cNvSpPr txBox="1"/>
          <p:nvPr/>
        </p:nvSpPr>
        <p:spPr>
          <a:xfrm>
            <a:off x="5560999"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41" name="Google Shape;8341;p94"/>
          <p:cNvSpPr txBox="1"/>
          <p:nvPr/>
        </p:nvSpPr>
        <p:spPr>
          <a:xfrm>
            <a:off x="2131422"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No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42" name="Google Shape;8342;p94"/>
          <p:cNvSpPr txBox="1"/>
          <p:nvPr/>
        </p:nvSpPr>
        <p:spPr>
          <a:xfrm>
            <a:off x="7479625" y="2421150"/>
            <a:ext cx="531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Time</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8343" name="Google Shape;8343;p94"/>
          <p:cNvSpPr/>
          <p:nvPr/>
        </p:nvSpPr>
        <p:spPr>
          <a:xfrm>
            <a:off x="2142661" y="902336"/>
            <a:ext cx="531300" cy="535500"/>
          </a:xfrm>
          <a:prstGeom prst="smileyFace">
            <a:avLst>
              <a:gd name="adj" fmla="val 4653"/>
            </a:avLst>
          </a:prstGeom>
          <a:solidFill>
            <a:srgbClr val="FF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4" name="Google Shape;8344;p94"/>
          <p:cNvSpPr/>
          <p:nvPr/>
        </p:nvSpPr>
        <p:spPr>
          <a:xfrm>
            <a:off x="3321337" y="902336"/>
            <a:ext cx="531300" cy="526500"/>
          </a:xfrm>
          <a:prstGeom prst="smileyFace">
            <a:avLst>
              <a:gd name="adj" fmla="val -74"/>
            </a:avLst>
          </a:prstGeom>
          <a:solidFill>
            <a:srgbClr val="FFC8C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5" name="Google Shape;8345;p94"/>
          <p:cNvSpPr/>
          <p:nvPr/>
        </p:nvSpPr>
        <p:spPr>
          <a:xfrm>
            <a:off x="4536953" y="902337"/>
            <a:ext cx="531300" cy="526500"/>
          </a:xfrm>
          <a:prstGeom prst="smileyFace">
            <a:avLst>
              <a:gd name="adj" fmla="val -4653"/>
            </a:avLst>
          </a:prstGeom>
          <a:solidFill>
            <a:srgbClr val="FF707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6" name="Google Shape;8346;p94"/>
          <p:cNvSpPr/>
          <p:nvPr/>
        </p:nvSpPr>
        <p:spPr>
          <a:xfrm>
            <a:off x="5739132" y="902336"/>
            <a:ext cx="531300" cy="526500"/>
          </a:xfrm>
          <a:prstGeom prst="smileyFace">
            <a:avLst>
              <a:gd name="adj" fmla="val -4653"/>
            </a:avLst>
          </a:prstGeom>
          <a:solidFill>
            <a:srgbClr val="FF0E0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47" name="Google Shape;8347;p94"/>
          <p:cNvCxnSpPr>
            <a:endCxn id="8348" idx="0"/>
          </p:cNvCxnSpPr>
          <p:nvPr/>
        </p:nvCxnSpPr>
        <p:spPr>
          <a:xfrm flipH="1">
            <a:off x="3001048" y="2663040"/>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348" name="Google Shape;8348;p94"/>
          <p:cNvSpPr txBox="1"/>
          <p:nvPr/>
        </p:nvSpPr>
        <p:spPr>
          <a:xfrm rot="2576">
            <a:off x="26006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Immerse</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349" name="Google Shape;8349;p94"/>
          <p:cNvCxnSpPr>
            <a:endCxn id="8350" idx="0"/>
          </p:cNvCxnSpPr>
          <p:nvPr/>
        </p:nvCxnSpPr>
        <p:spPr>
          <a:xfrm flipH="1">
            <a:off x="6617248" y="2663040"/>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350" name="Google Shape;8350;p94"/>
          <p:cNvSpPr txBox="1"/>
          <p:nvPr/>
        </p:nvSpPr>
        <p:spPr>
          <a:xfrm rot="2576">
            <a:off x="62168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Withdraw</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51" name="Google Shape;8351;p94"/>
          <p:cNvSpPr/>
          <p:nvPr/>
        </p:nvSpPr>
        <p:spPr>
          <a:xfrm>
            <a:off x="307637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2" name="Google Shape;8352;p94"/>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3" name="Google Shape;8353;p94"/>
          <p:cNvSpPr/>
          <p:nvPr/>
        </p:nvSpPr>
        <p:spPr>
          <a:xfrm>
            <a:off x="324611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54" name="Google Shape;8354;p94"/>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55" name="Google Shape;8355;p94"/>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56" name="Google Shape;8356;p94"/>
          <p:cNvSpPr txBox="1"/>
          <p:nvPr/>
        </p:nvSpPr>
        <p:spPr>
          <a:xfrm>
            <a:off x="3310998"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Low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57" name="Google Shape;8357;p94"/>
          <p:cNvSpPr txBox="1"/>
          <p:nvPr/>
        </p:nvSpPr>
        <p:spPr>
          <a:xfrm>
            <a:off x="5554008"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Intolerable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58" name="Google Shape;8358;p94"/>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rgbClr val="0000FF"/>
                </a:solidFill>
                <a:latin typeface="Times New Roman" panose="02020603050405020304"/>
                <a:ea typeface="Times New Roman" panose="02020603050405020304"/>
                <a:cs typeface="Times New Roman" panose="02020603050405020304"/>
                <a:sym typeface="Times New Roman" panose="02020603050405020304"/>
              </a:rPr>
              <a:t>…</a:t>
            </a:r>
            <a:endParaRPr sz="1700" b="1">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59" name="Google Shape;8359;p94"/>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0000FF"/>
                </a:solidFill>
                <a:latin typeface="Times New Roman" panose="02020603050405020304"/>
                <a:ea typeface="Times New Roman" panose="02020603050405020304"/>
                <a:cs typeface="Times New Roman" panose="02020603050405020304"/>
                <a:sym typeface="Times New Roman" panose="02020603050405020304"/>
              </a:rPr>
              <a:t>Sliding Window</a:t>
            </a:r>
            <a:endParaRPr sz="100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60" name="Google Shape;8360;p94"/>
          <p:cNvSpPr txBox="1"/>
          <p:nvPr/>
        </p:nvSpPr>
        <p:spPr>
          <a:xfrm>
            <a:off x="3238616" y="1720727"/>
            <a:ext cx="3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solidFill>
                  <a:srgbClr val="0000FF"/>
                </a:solidFill>
                <a:latin typeface="Times New Roman" panose="02020603050405020304"/>
                <a:ea typeface="Times New Roman" panose="02020603050405020304"/>
                <a:cs typeface="Times New Roman" panose="02020603050405020304"/>
                <a:sym typeface="Times New Roman" panose="02020603050405020304"/>
              </a:rPr>
              <a:t>5s</a:t>
            </a:r>
            <a:endParaRPr sz="90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61" name="Google Shape;8361;p94"/>
          <p:cNvSpPr/>
          <p:nvPr/>
        </p:nvSpPr>
        <p:spPr>
          <a:xfrm rot="-5400000">
            <a:off x="3387275" y="1820088"/>
            <a:ext cx="94800" cy="383700"/>
          </a:xfrm>
          <a:prstGeom prst="rightBrace">
            <a:avLst>
              <a:gd name="adj1" fmla="val 147736"/>
              <a:gd name="adj2" fmla="val 54176"/>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62" name="Google Shape;8362;p94"/>
          <p:cNvSpPr txBox="1"/>
          <p:nvPr/>
        </p:nvSpPr>
        <p:spPr>
          <a:xfrm>
            <a:off x="452715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High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363" name="Google Shape;8363;p94"/>
          <p:cNvCxnSpPr/>
          <p:nvPr/>
        </p:nvCxnSpPr>
        <p:spPr>
          <a:xfrm rot="10800000" flipH="1">
            <a:off x="5501525" y="2046813"/>
            <a:ext cx="163500" cy="118800"/>
          </a:xfrm>
          <a:prstGeom prst="straightConnector1">
            <a:avLst/>
          </a:prstGeom>
          <a:noFill/>
          <a:ln w="9525" cap="flat" cmpd="sng">
            <a:solidFill>
              <a:srgbClr val="0000FF"/>
            </a:solidFill>
            <a:prstDash val="solid"/>
            <a:round/>
            <a:headEnd type="none" w="med" len="med"/>
            <a:tailEnd type="stealth" w="med" len="med"/>
          </a:ln>
        </p:spPr>
      </p:cxnSp>
      <p:sp>
        <p:nvSpPr>
          <p:cNvPr id="8364" name="Google Shape;8364;p94"/>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0000FF"/>
                </a:solidFill>
                <a:latin typeface="Times New Roman" panose="02020603050405020304"/>
                <a:ea typeface="Times New Roman" panose="02020603050405020304"/>
                <a:cs typeface="Times New Roman" panose="02020603050405020304"/>
                <a:sym typeface="Times New Roman" panose="02020603050405020304"/>
              </a:rPr>
              <a:t>Event-Marker</a:t>
            </a:r>
            <a:endParaRPr sz="100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68"/>
        <p:cNvGrpSpPr/>
        <p:nvPr/>
      </p:nvGrpSpPr>
      <p:grpSpPr>
        <a:xfrm>
          <a:off x="0" y="0"/>
          <a:ext cx="0" cy="0"/>
          <a:chOff x="0" y="0"/>
          <a:chExt cx="0" cy="0"/>
        </a:xfrm>
      </p:grpSpPr>
      <p:cxnSp>
        <p:nvCxnSpPr>
          <p:cNvPr id="8369" name="Google Shape;8369;p95"/>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70" name="Google Shape;8370;p95"/>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71" name="Google Shape;8371;p95"/>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72" name="Google Shape;8372;p95"/>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73" name="Google Shape;8373;p95"/>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74" name="Google Shape;8374;p95"/>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75" name="Google Shape;8375;p95"/>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76" name="Google Shape;8376;p95"/>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endParaRPr sz="1000" b="1"/>
          </a:p>
        </p:txBody>
      </p:sp>
      <p:sp>
        <p:nvSpPr>
          <p:cNvPr id="8377" name="Google Shape;8377;p95"/>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78" name="Google Shape;8378;p95"/>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No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79" name="Google Shape;8379;p95"/>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Low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80" name="Google Shape;8380;p95"/>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Medium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81" name="Google Shape;8381;p95"/>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High Pain</a:t>
            </a:r>
            <a:endParaRPr sz="1200" b="1"/>
          </a:p>
        </p:txBody>
      </p:sp>
      <p:sp>
        <p:nvSpPr>
          <p:cNvPr id="8382" name="Google Shape;8382;p95"/>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Time</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83" name="Google Shape;8383;p95"/>
          <p:cNvSpPr/>
          <p:nvPr/>
        </p:nvSpPr>
        <p:spPr>
          <a:xfrm>
            <a:off x="2817000" y="1340525"/>
            <a:ext cx="477600" cy="4542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4" name="Google Shape;8384;p95"/>
          <p:cNvSpPr/>
          <p:nvPr/>
        </p:nvSpPr>
        <p:spPr>
          <a:xfrm>
            <a:off x="3601050" y="1340525"/>
            <a:ext cx="477600" cy="4542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5" name="Google Shape;8385;p95"/>
          <p:cNvSpPr/>
          <p:nvPr/>
        </p:nvSpPr>
        <p:spPr>
          <a:xfrm>
            <a:off x="4396750" y="1340525"/>
            <a:ext cx="477600" cy="4542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6" name="Google Shape;8386;p95"/>
          <p:cNvSpPr/>
          <p:nvPr/>
        </p:nvSpPr>
        <p:spPr>
          <a:xfrm>
            <a:off x="5146100" y="1340525"/>
            <a:ext cx="477600" cy="4542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87" name="Google Shape;8387;p95"/>
          <p:cNvCxnSpPr>
            <a:endCxn id="8388" idx="0"/>
          </p:cNvCxnSpPr>
          <p:nvPr/>
        </p:nvCxnSpPr>
        <p:spPr>
          <a:xfrm flipH="1">
            <a:off x="3445848" y="2613475"/>
            <a:ext cx="1500" cy="529500"/>
          </a:xfrm>
          <a:prstGeom prst="straightConnector1">
            <a:avLst/>
          </a:prstGeom>
          <a:noFill/>
          <a:ln w="9525" cap="flat" cmpd="sng">
            <a:solidFill>
              <a:schemeClr val="dk2"/>
            </a:solidFill>
            <a:prstDash val="solid"/>
            <a:round/>
            <a:headEnd type="triangle" w="med" len="med"/>
            <a:tailEnd type="none" w="med" len="med"/>
          </a:ln>
        </p:spPr>
      </p:cxnSp>
      <p:sp>
        <p:nvSpPr>
          <p:cNvPr id="8388" name="Google Shape;8388;p95"/>
          <p:cNvSpPr txBox="1"/>
          <p:nvPr/>
        </p:nvSpPr>
        <p:spPr>
          <a:xfrm rot="2576">
            <a:off x="30454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Immerse</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389" name="Google Shape;8389;p95"/>
          <p:cNvCxnSpPr>
            <a:endCxn id="8390" idx="0"/>
          </p:cNvCxnSpPr>
          <p:nvPr/>
        </p:nvCxnSpPr>
        <p:spPr>
          <a:xfrm flipH="1">
            <a:off x="5784348" y="2613475"/>
            <a:ext cx="1500" cy="529500"/>
          </a:xfrm>
          <a:prstGeom prst="straightConnector1">
            <a:avLst/>
          </a:prstGeom>
          <a:noFill/>
          <a:ln w="9525" cap="flat" cmpd="sng">
            <a:solidFill>
              <a:schemeClr val="dk2"/>
            </a:solidFill>
            <a:prstDash val="solid"/>
            <a:round/>
            <a:headEnd type="none" w="med" len="med"/>
            <a:tailEnd type="triangle" w="med" len="med"/>
          </a:ln>
        </p:spPr>
      </p:cxnSp>
      <p:sp>
        <p:nvSpPr>
          <p:cNvPr id="8390" name="Google Shape;8390;p95"/>
          <p:cNvSpPr txBox="1"/>
          <p:nvPr/>
        </p:nvSpPr>
        <p:spPr>
          <a:xfrm rot="2576">
            <a:off x="53839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Withdraw</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91" name="Google Shape;8391;p95"/>
          <p:cNvSpPr/>
          <p:nvPr/>
        </p:nvSpPr>
        <p:spPr>
          <a:xfrm>
            <a:off x="3515825" y="2198588"/>
            <a:ext cx="309300" cy="3438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2" name="Google Shape;8392;p95"/>
          <p:cNvSpPr/>
          <p:nvPr/>
        </p:nvSpPr>
        <p:spPr>
          <a:xfrm>
            <a:off x="3586875" y="2201013"/>
            <a:ext cx="309300" cy="34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3" name="Google Shape;8393;p95"/>
          <p:cNvSpPr/>
          <p:nvPr/>
        </p:nvSpPr>
        <p:spPr>
          <a:xfrm>
            <a:off x="3646850" y="2201013"/>
            <a:ext cx="309300" cy="3438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97"/>
        <p:cNvGrpSpPr/>
        <p:nvPr/>
      </p:nvGrpSpPr>
      <p:grpSpPr>
        <a:xfrm>
          <a:off x="0" y="0"/>
          <a:ext cx="0" cy="0"/>
          <a:chOff x="0" y="0"/>
          <a:chExt cx="0" cy="0"/>
        </a:xfrm>
      </p:grpSpPr>
      <p:sp>
        <p:nvSpPr>
          <p:cNvPr id="8398" name="Google Shape;8398;p96"/>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9" name="Google Shape;8399;p96"/>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0" name="Google Shape;8400;p96"/>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401" name="Google Shape;8401;p96"/>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2" name="Google Shape;8402;p96"/>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8403" name="Google Shape;8403;p96"/>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4" name="Google Shape;8404;p96"/>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8405" name="Google Shape;8405;p96"/>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6" name="Google Shape;8406;p96"/>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8407" name="Google Shape;8407;p96"/>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8408" name="Google Shape;8408;p96"/>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8409" name="Google Shape;8409;p96"/>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10" name="Google Shape;8410;p96"/>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a:t>
            </a:r>
            <a:endParaRPr sz="1500" b="1"/>
          </a:p>
          <a:p>
            <a:pPr marL="0" lvl="0" indent="0" algn="ctr" rtl="0">
              <a:spcBef>
                <a:spcPts val="0"/>
              </a:spcBef>
              <a:spcAft>
                <a:spcPts val="0"/>
              </a:spcAft>
              <a:buNone/>
            </a:pPr>
            <a:r>
              <a:rPr lang="en-GB" sz="1500" b="1"/>
              <a:t>128</a:t>
            </a:r>
            <a:endParaRPr sz="1500" b="1"/>
          </a:p>
        </p:txBody>
      </p:sp>
      <p:cxnSp>
        <p:nvCxnSpPr>
          <p:cNvPr id="8411" name="Google Shape;8411;p96"/>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12" name="Google Shape;8412;p96"/>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8413" name="Google Shape;8413;p96"/>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8414" name="Google Shape;8414;p96"/>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8415" name="Google Shape;8415;p96"/>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16" name="Google Shape;8416;p96"/>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8417" name="Google Shape;8417;p96"/>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p:txBody>
      </p:sp>
      <p:sp>
        <p:nvSpPr>
          <p:cNvPr id="8418" name="Google Shape;8418;p96"/>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
        <p:nvSpPr>
          <p:cNvPr id="8419" name="Google Shape;8419;p96"/>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p:txBody>
      </p:sp>
      <p:pic>
        <p:nvPicPr>
          <p:cNvPr id="8420" name="Google Shape;8420;p96"/>
          <p:cNvPicPr preferRelativeResize="0"/>
          <p:nvPr/>
        </p:nvPicPr>
        <p:blipFill>
          <a:blip r:embed="rId1"/>
          <a:stretch>
            <a:fillRect/>
          </a:stretch>
        </p:blipFill>
        <p:spPr>
          <a:xfrm>
            <a:off x="894613" y="452763"/>
            <a:ext cx="1355025" cy="1249725"/>
          </a:xfrm>
          <a:prstGeom prst="rect">
            <a:avLst/>
          </a:prstGeom>
          <a:noFill/>
          <a:ln>
            <a:noFill/>
          </a:ln>
        </p:spPr>
      </p:pic>
      <p:sp>
        <p:nvSpPr>
          <p:cNvPr id="8421" name="Google Shape;8421;p96"/>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25"/>
        <p:cNvGrpSpPr/>
        <p:nvPr/>
      </p:nvGrpSpPr>
      <p:grpSpPr>
        <a:xfrm>
          <a:off x="0" y="0"/>
          <a:ext cx="0" cy="0"/>
          <a:chOff x="0" y="0"/>
          <a:chExt cx="0" cy="0"/>
        </a:xfrm>
      </p:grpSpPr>
      <p:sp>
        <p:nvSpPr>
          <p:cNvPr id="8426" name="Google Shape;8426;p97"/>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427" name="Google Shape;8427;p97"/>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428" name="Google Shape;8428;p97"/>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429" name="Google Shape;8429;p97"/>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430" name="Google Shape;8430;p97"/>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431" name="Google Shape;8431;p97"/>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432" name="Google Shape;8432;p97"/>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433" name="Google Shape;8433;p97"/>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434" name="Google Shape;8434;p97"/>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435" name="Google Shape;8435;p97"/>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436" name="Google Shape;8436;p97"/>
          <p:cNvCxnSpPr>
            <a:stCxn id="8426" idx="0"/>
            <a:endCxn id="842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7" name="Google Shape;8437;p97"/>
          <p:cNvCxnSpPr>
            <a:stCxn id="8428" idx="0"/>
            <a:endCxn id="842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8" name="Google Shape;8438;p97"/>
          <p:cNvCxnSpPr>
            <a:stCxn id="8427" idx="0"/>
            <a:endCxn id="843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9" name="Google Shape;8439;p97"/>
          <p:cNvCxnSpPr>
            <a:stCxn id="8428" idx="0"/>
            <a:endCxn id="842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40" name="Google Shape;8440;p97"/>
          <p:cNvCxnSpPr>
            <a:stCxn id="8428" idx="0"/>
            <a:endCxn id="842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41" name="Google Shape;8441;p97"/>
          <p:cNvCxnSpPr>
            <a:stCxn id="8427" idx="2"/>
            <a:endCxn id="842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2" name="Google Shape;8442;p97"/>
          <p:cNvCxnSpPr>
            <a:stCxn id="8430" idx="0"/>
            <a:endCxn id="842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3" name="Google Shape;8443;p97"/>
          <p:cNvCxnSpPr>
            <a:stCxn id="8429" idx="0"/>
            <a:endCxn id="843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4" name="Google Shape;8444;p97"/>
          <p:cNvCxnSpPr>
            <a:stCxn id="8433" idx="0"/>
            <a:endCxn id="843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5" name="Google Shape;8445;p97"/>
          <p:cNvCxnSpPr>
            <a:stCxn id="8434" idx="0"/>
            <a:endCxn id="843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6" name="Google Shape;8446;p97"/>
          <p:cNvCxnSpPr>
            <a:stCxn id="8435" idx="0"/>
            <a:endCxn id="843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7" name="Google Shape;8447;p97"/>
          <p:cNvCxnSpPr>
            <a:stCxn id="8431" idx="0"/>
            <a:endCxn id="843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448" name="Google Shape;8448;p97"/>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8449" name="Google Shape;8449;p97"/>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8450" name="Google Shape;8450;p97"/>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8451" name="Google Shape;8451;p97"/>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8452" name="Google Shape;8452;p97"/>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8453" name="Google Shape;8453;p97"/>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8454" name="Google Shape;8454;p97"/>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455" name="Google Shape;8455;p97"/>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8456" name="Google Shape;8456;p97"/>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8457" name="Google Shape;8457;p97"/>
          <p:cNvCxnSpPr>
            <a:stCxn id="8448" idx="0"/>
            <a:endCxn id="844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8" name="Google Shape;8458;p97"/>
          <p:cNvCxnSpPr>
            <a:stCxn id="8449" idx="0"/>
            <a:endCxn id="845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9" name="Google Shape;8459;p97"/>
          <p:cNvCxnSpPr>
            <a:stCxn id="8451" idx="0"/>
            <a:endCxn id="845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60" name="Google Shape;8460;p97"/>
          <p:cNvCxnSpPr>
            <a:stCxn id="8450" idx="0"/>
            <a:endCxn id="845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61" name="Google Shape;8461;p97"/>
          <p:cNvCxnSpPr>
            <a:stCxn id="8451" idx="0"/>
            <a:endCxn id="845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62" name="Google Shape;8462;p97"/>
          <p:cNvCxnSpPr>
            <a:stCxn id="8451" idx="0"/>
            <a:endCxn id="845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63" name="Google Shape;8463;p97"/>
          <p:cNvCxnSpPr>
            <a:stCxn id="8450" idx="2"/>
            <a:endCxn id="845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64" name="Google Shape;8464;p97"/>
          <p:cNvCxnSpPr>
            <a:stCxn id="8452" idx="0"/>
            <a:endCxn id="846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66" name="Google Shape;8466;p97"/>
          <p:cNvCxnSpPr>
            <a:stCxn id="8453" idx="0"/>
            <a:endCxn id="845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467" name="Google Shape;8467;p97"/>
          <p:cNvCxnSpPr>
            <a:stCxn id="8456" idx="0"/>
            <a:endCxn id="845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468" name="Google Shape;8468;p97"/>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469" name="Google Shape;8469;p97"/>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8470" name="Google Shape;8470;p97"/>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8471" name="Google Shape;8471;p97"/>
          <p:cNvSpPr txBox="1"/>
          <p:nvPr/>
        </p:nvSpPr>
        <p:spPr>
          <a:xfrm rot="1478449">
            <a:off x="3050475" y="29809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8472" name="Google Shape;8472;p97"/>
          <p:cNvSpPr txBox="1"/>
          <p:nvPr/>
        </p:nvSpPr>
        <p:spPr>
          <a:xfrm rot="1478449">
            <a:off x="4790587" y="29809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8473" name="Google Shape;8473;p97"/>
          <p:cNvSpPr txBox="1"/>
          <p:nvPr/>
        </p:nvSpPr>
        <p:spPr>
          <a:xfrm rot="1478449">
            <a:off x="583930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8474" name="Google Shape;8474;p97"/>
          <p:cNvPicPr preferRelativeResize="0"/>
          <p:nvPr/>
        </p:nvPicPr>
        <p:blipFill>
          <a:blip r:embed="rId1"/>
          <a:stretch>
            <a:fillRect/>
          </a:stretch>
        </p:blipFill>
        <p:spPr>
          <a:xfrm>
            <a:off x="1737772" y="3319847"/>
            <a:ext cx="1020091" cy="940800"/>
          </a:xfrm>
          <a:prstGeom prst="rect">
            <a:avLst/>
          </a:prstGeom>
          <a:noFill/>
          <a:ln>
            <a:noFill/>
          </a:ln>
        </p:spPr>
      </p:pic>
      <p:sp>
        <p:nvSpPr>
          <p:cNvPr id="8475" name="Google Shape;8475;p97"/>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8476" name="Google Shape;8476;p97"/>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477" name="Google Shape;8477;p97"/>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478" name="Google Shape;8478;p97"/>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479" name="Google Shape;8479;p97"/>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480" name="Google Shape;8480;p97"/>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481" name="Google Shape;8481;p97"/>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482" name="Google Shape;8482;p97"/>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483" name="Google Shape;8483;p97"/>
          <p:cNvCxnSpPr>
            <a:stCxn id="8475" idx="0"/>
            <a:endCxn id="847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4" name="Google Shape;8484;p97"/>
          <p:cNvCxnSpPr>
            <a:stCxn id="8476" idx="0"/>
            <a:endCxn id="8477"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85" name="Google Shape;8485;p97"/>
          <p:cNvCxnSpPr>
            <a:stCxn id="8477" idx="0"/>
            <a:endCxn id="847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6" name="Google Shape;8486;p97"/>
          <p:cNvCxnSpPr>
            <a:stCxn id="8477" idx="0"/>
            <a:endCxn id="847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7" name="Google Shape;8487;p97"/>
          <p:cNvCxnSpPr>
            <a:stCxn id="8477" idx="0"/>
            <a:endCxn id="847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8" name="Google Shape;8488;p97"/>
          <p:cNvCxnSpPr>
            <a:stCxn id="8489" idx="2"/>
            <a:endCxn id="8477"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90" name="Google Shape;8490;p97"/>
          <p:cNvCxnSpPr>
            <a:stCxn id="8478" idx="0"/>
            <a:endCxn id="8480"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91" name="Google Shape;8491;p97"/>
          <p:cNvCxnSpPr>
            <a:stCxn id="8480" idx="0"/>
            <a:endCxn id="8481"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92" name="Google Shape;8492;p97"/>
          <p:cNvCxnSpPr>
            <a:stCxn id="8481" idx="0"/>
            <a:endCxn id="8482"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93" name="Google Shape;8493;p97"/>
          <p:cNvCxnSpPr>
            <a:stCxn id="8482" idx="0"/>
            <a:endCxn id="8479"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494" name="Google Shape;8494;p97"/>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495" name="Google Shape;8495;p97"/>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496" name="Google Shape;8496;p97"/>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8497" name="Google Shape;8497;p97"/>
          <p:cNvCxnSpPr>
            <a:endCxn id="842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498" name="Google Shape;8498;p97"/>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8499" name="Google Shape;8499;p97"/>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500" name="Google Shape;8500;p97"/>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501" name="Google Shape;8501;p97"/>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502" name="Google Shape;8502;p97"/>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503" name="Google Shape;8503;p97"/>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8504" name="Google Shape;8504;p97"/>
          <p:cNvSpPr txBox="1"/>
          <p:nvPr/>
        </p:nvSpPr>
        <p:spPr>
          <a:xfrm rot="1478449">
            <a:off x="653845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
        <p:nvSpPr>
          <p:cNvPr id="8505" name="Google Shape;8505;p97"/>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06" name="Google Shape;8506;p97"/>
          <p:cNvCxnSpPr>
            <a:stCxn id="8507" idx="0"/>
            <a:endCxn id="8505"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8" name="Google Shape;8508;p97"/>
          <p:cNvCxnSpPr>
            <a:stCxn id="8505"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9" name="Google Shape;8509;p97"/>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10" name="Google Shape;8510;p97"/>
          <p:cNvCxnSpPr>
            <a:stCxn id="8509"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1" name="Google Shape;8511;p97"/>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12" name="Google Shape;8512;p97"/>
          <p:cNvCxnSpPr>
            <a:stCxn id="8513" idx="0"/>
            <a:endCxn id="8511"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14" name="Google Shape;8514;p97"/>
          <p:cNvCxnSpPr>
            <a:stCxn id="8511"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5" name="Google Shape;8515;p97"/>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16" name="Google Shape;8516;p97"/>
          <p:cNvCxnSpPr>
            <a:stCxn id="8515"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7" name="Google Shape;8517;p97"/>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18" name="Google Shape;8518;p97"/>
          <p:cNvCxnSpPr>
            <a:stCxn id="8517"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9" name="Google Shape;8519;p97"/>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20" name="Google Shape;8520;p97"/>
          <p:cNvCxnSpPr>
            <a:stCxn id="8519"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21" name="Google Shape;8521;p97"/>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522" name="Google Shape;8522;p97"/>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26"/>
        <p:cNvGrpSpPr/>
        <p:nvPr/>
      </p:nvGrpSpPr>
      <p:grpSpPr>
        <a:xfrm>
          <a:off x="0" y="0"/>
          <a:ext cx="0" cy="0"/>
          <a:chOff x="0" y="0"/>
          <a:chExt cx="0" cy="0"/>
        </a:xfrm>
      </p:grpSpPr>
      <p:sp>
        <p:nvSpPr>
          <p:cNvPr id="8527" name="Google Shape;8527;p98"/>
          <p:cNvSpPr/>
          <p:nvPr/>
        </p:nvSpPr>
        <p:spPr>
          <a:xfrm rot="5400000">
            <a:off x="1628038" y="365632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8528" name="Google Shape;8528;p98"/>
          <p:cNvSpPr/>
          <p:nvPr/>
        </p:nvSpPr>
        <p:spPr>
          <a:xfrm rot="5400000">
            <a:off x="232401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8529" name="Google Shape;8529;p98"/>
          <p:cNvSpPr/>
          <p:nvPr/>
        </p:nvSpPr>
        <p:spPr>
          <a:xfrm rot="5400000">
            <a:off x="19744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cxnSp>
        <p:nvCxnSpPr>
          <p:cNvPr id="8530" name="Google Shape;8530;p98"/>
          <p:cNvCxnSpPr>
            <a:stCxn id="8531" idx="0"/>
            <a:endCxn id="8532" idx="2"/>
          </p:cNvCxnSpPr>
          <p:nvPr/>
        </p:nvCxnSpPr>
        <p:spPr>
          <a:xfrm>
            <a:off x="5599363" y="379387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8533" name="Google Shape;8533;p98"/>
          <p:cNvCxnSpPr>
            <a:stCxn id="8529" idx="0"/>
            <a:endCxn id="8529"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34" name="Google Shape;8534;p98"/>
          <p:cNvCxnSpPr>
            <a:stCxn id="8529" idx="0"/>
            <a:endCxn id="8529"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35" name="Google Shape;8535;p98"/>
          <p:cNvCxnSpPr>
            <a:stCxn id="8529" idx="0"/>
            <a:endCxn id="8529"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36" name="Google Shape;8536;p98"/>
          <p:cNvCxnSpPr>
            <a:stCxn id="8528" idx="2"/>
            <a:endCxn id="8529" idx="0"/>
          </p:cNvCxnSpPr>
          <p:nvPr/>
        </p:nvCxnSpPr>
        <p:spPr>
          <a:xfrm rot="10800000">
            <a:off x="2579463" y="3797024"/>
            <a:ext cx="74400" cy="0"/>
          </a:xfrm>
          <a:prstGeom prst="straightConnector1">
            <a:avLst/>
          </a:prstGeom>
          <a:noFill/>
          <a:ln w="9525" cap="flat" cmpd="sng">
            <a:solidFill>
              <a:schemeClr val="dk2"/>
            </a:solidFill>
            <a:prstDash val="solid"/>
            <a:round/>
            <a:headEnd type="none" w="med" len="med"/>
            <a:tailEnd type="none" w="med" len="med"/>
          </a:ln>
        </p:spPr>
      </p:cxnSp>
      <p:sp>
        <p:nvSpPr>
          <p:cNvPr id="8537" name="Google Shape;8537;p9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8538" name="Google Shape;8538;p9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8539" name="Google Shape;8539;p9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8540" name="Google Shape;8540;p9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8541" name="Google Shape;8541;p9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8542" name="Google Shape;8542;p9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8543" name="Google Shape;8543;p9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544" name="Google Shape;8544;p9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8545" name="Google Shape;8545;p9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8546" name="Google Shape;8546;p98"/>
          <p:cNvCxnSpPr>
            <a:stCxn id="8537" idx="0"/>
            <a:endCxn id="8538"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7" name="Google Shape;8547;p98"/>
          <p:cNvCxnSpPr>
            <a:stCxn id="8538" idx="0"/>
            <a:endCxn id="8540"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8" name="Google Shape;8548;p98"/>
          <p:cNvCxnSpPr>
            <a:stCxn id="8540" idx="0"/>
            <a:endCxn id="8540"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9" name="Google Shape;8549;p98"/>
          <p:cNvCxnSpPr>
            <a:stCxn id="8539" idx="0"/>
            <a:endCxn id="8541"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50" name="Google Shape;8550;p98"/>
          <p:cNvCxnSpPr>
            <a:stCxn id="8540" idx="0"/>
            <a:endCxn id="8540"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51" name="Google Shape;8551;p98"/>
          <p:cNvCxnSpPr>
            <a:stCxn id="8540" idx="0"/>
            <a:endCxn id="8540"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52" name="Google Shape;8552;p98"/>
          <p:cNvCxnSpPr>
            <a:stCxn id="8539" idx="2"/>
            <a:endCxn id="8540"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53" name="Google Shape;8553;p98"/>
          <p:cNvCxnSpPr>
            <a:stCxn id="8541" idx="0"/>
            <a:endCxn id="8554"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55" name="Google Shape;8555;p98"/>
          <p:cNvCxnSpPr>
            <a:stCxn id="8542" idx="0"/>
            <a:endCxn id="8545"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556" name="Google Shape;8556;p98"/>
          <p:cNvCxnSpPr>
            <a:stCxn id="8545" idx="0"/>
            <a:endCxn id="8544"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557" name="Google Shape;8557;p9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558" name="Google Shape;8558;p9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8559" name="Google Shape;8559;p9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8560" name="Google Shape;8560;p9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8561" name="Google Shape;8561;p9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562" name="Google Shape;8562;p9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563" name="Google Shape;8563;p98"/>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564" name="Google Shape;8564;p98"/>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565" name="Google Shape;8565;p98"/>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566" name="Google Shape;8566;p98"/>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567" name="Google Shape;8567;p98"/>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568" name="Google Shape;8568;p98"/>
          <p:cNvCxnSpPr>
            <a:stCxn id="8560" idx="0"/>
            <a:endCxn id="8561"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9" name="Google Shape;8569;p98"/>
          <p:cNvCxnSpPr>
            <a:stCxn id="8561" idx="0"/>
            <a:endCxn id="8562"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70" name="Google Shape;8570;p98"/>
          <p:cNvCxnSpPr>
            <a:stCxn id="8562" idx="0"/>
            <a:endCxn id="8562"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71" name="Google Shape;8571;p98"/>
          <p:cNvCxnSpPr>
            <a:stCxn id="8562" idx="0"/>
            <a:endCxn id="8562"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72" name="Google Shape;8572;p98"/>
          <p:cNvCxnSpPr>
            <a:stCxn id="8562" idx="0"/>
            <a:endCxn id="8562"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73" name="Google Shape;8573;p98"/>
          <p:cNvCxnSpPr>
            <a:stCxn id="8574" idx="2"/>
            <a:endCxn id="8562"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5" name="Google Shape;8575;p98"/>
          <p:cNvCxnSpPr>
            <a:stCxn id="8563" idx="0"/>
            <a:endCxn id="8565"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6" name="Google Shape;8576;p98"/>
          <p:cNvCxnSpPr>
            <a:stCxn id="8565" idx="0"/>
            <a:endCxn id="8566"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7" name="Google Shape;8577;p98"/>
          <p:cNvCxnSpPr>
            <a:stCxn id="8566" idx="0"/>
            <a:endCxn id="8567"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8" name="Google Shape;8578;p98"/>
          <p:cNvCxnSpPr>
            <a:stCxn id="8567" idx="0"/>
            <a:endCxn id="8564"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79" name="Google Shape;8579;p9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580" name="Google Shape;8580;p98"/>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581" name="Google Shape;8581;p98"/>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8582" name="Google Shape;8582;p98"/>
          <p:cNvCxnSpPr/>
          <p:nvPr/>
        </p:nvCxnSpPr>
        <p:spPr>
          <a:xfrm rot="10800000" flipH="1">
            <a:off x="1259050" y="37940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583" name="Google Shape;8583;p98"/>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584" name="Google Shape;8584;p98"/>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8585" name="Google Shape;8585;p98"/>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86" name="Google Shape;8586;p98"/>
          <p:cNvCxnSpPr>
            <a:stCxn id="8587" idx="0"/>
            <a:endCxn id="8585"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8" name="Google Shape;8588;p98"/>
          <p:cNvCxnSpPr>
            <a:stCxn id="8585"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9" name="Google Shape;8589;p98"/>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90" name="Google Shape;8590;p98"/>
          <p:cNvCxnSpPr>
            <a:stCxn id="8589"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1" name="Google Shape;8591;p98"/>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92" name="Google Shape;8592;p98"/>
          <p:cNvCxnSpPr>
            <a:stCxn id="8593" idx="0"/>
            <a:endCxn id="8591"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94" name="Google Shape;8594;p98"/>
          <p:cNvCxnSpPr>
            <a:stCxn id="8591"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5" name="Google Shape;8595;p98"/>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96" name="Google Shape;8596;p98"/>
          <p:cNvCxnSpPr>
            <a:stCxn id="8595"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7" name="Google Shape;8597;p98"/>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98" name="Google Shape;8598;p98"/>
          <p:cNvCxnSpPr>
            <a:stCxn id="8597"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9" name="Google Shape;8599;p98"/>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600" name="Google Shape;8600;p98"/>
          <p:cNvCxnSpPr>
            <a:stCxn id="8599"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01" name="Google Shape;8601;p98"/>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602" name="Google Shape;8602;p98"/>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03" name="Google Shape;8603;p98"/>
          <p:cNvCxnSpPr/>
          <p:nvPr/>
        </p:nvCxnSpPr>
        <p:spPr>
          <a:xfrm rot="10800000" flipH="1">
            <a:off x="2962925" y="324533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8604" name="Google Shape;8604;p98"/>
          <p:cNvCxnSpPr/>
          <p:nvPr/>
        </p:nvCxnSpPr>
        <p:spPr>
          <a:xfrm>
            <a:off x="2970125" y="385966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8605" name="Google Shape;8605;p98"/>
          <p:cNvSpPr/>
          <p:nvPr/>
        </p:nvSpPr>
        <p:spPr>
          <a:xfrm rot="5400000">
            <a:off x="3203375" y="312313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sp>
        <p:nvSpPr>
          <p:cNvPr id="8606" name="Google Shape;8606;p98"/>
          <p:cNvSpPr/>
          <p:nvPr/>
        </p:nvSpPr>
        <p:spPr>
          <a:xfrm rot="5400000">
            <a:off x="3192275" y="418951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cxnSp>
        <p:nvCxnSpPr>
          <p:cNvPr id="8607" name="Google Shape;8607;p98"/>
          <p:cNvCxnSpPr>
            <a:endCxn id="8605" idx="0"/>
          </p:cNvCxnSpPr>
          <p:nvPr/>
        </p:nvCxnSpPr>
        <p:spPr>
          <a:xfrm rot="10800000">
            <a:off x="3808325" y="3260687"/>
            <a:ext cx="85200" cy="0"/>
          </a:xfrm>
          <a:prstGeom prst="straightConnector1">
            <a:avLst/>
          </a:prstGeom>
          <a:noFill/>
          <a:ln w="9525" cap="flat" cmpd="sng">
            <a:solidFill>
              <a:schemeClr val="dk2"/>
            </a:solidFill>
            <a:prstDash val="solid"/>
            <a:round/>
            <a:headEnd type="none" w="med" len="med"/>
            <a:tailEnd type="none" w="med" len="med"/>
          </a:ln>
        </p:spPr>
      </p:cxnSp>
      <p:cxnSp>
        <p:nvCxnSpPr>
          <p:cNvPr id="8608" name="Google Shape;8608;p98"/>
          <p:cNvCxnSpPr/>
          <p:nvPr/>
        </p:nvCxnSpPr>
        <p:spPr>
          <a:xfrm rot="10800000">
            <a:off x="3797238" y="4327062"/>
            <a:ext cx="74400" cy="0"/>
          </a:xfrm>
          <a:prstGeom prst="straightConnector1">
            <a:avLst/>
          </a:prstGeom>
          <a:noFill/>
          <a:ln w="9525" cap="flat" cmpd="sng">
            <a:solidFill>
              <a:schemeClr val="dk2"/>
            </a:solidFill>
            <a:prstDash val="solid"/>
            <a:round/>
            <a:headEnd type="none" w="med" len="med"/>
            <a:tailEnd type="none" w="med" len="med"/>
          </a:ln>
        </p:spPr>
      </p:cxnSp>
      <p:sp>
        <p:nvSpPr>
          <p:cNvPr id="8609" name="Google Shape;8609;p98"/>
          <p:cNvSpPr/>
          <p:nvPr/>
        </p:nvSpPr>
        <p:spPr>
          <a:xfrm rot="5400000">
            <a:off x="3719185" y="295678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Pafs</a:t>
            </a:r>
            <a:endParaRPr sz="1200"/>
          </a:p>
        </p:txBody>
      </p:sp>
      <p:sp>
        <p:nvSpPr>
          <p:cNvPr id="8610" name="Google Shape;8610;p98"/>
          <p:cNvSpPr/>
          <p:nvPr/>
        </p:nvSpPr>
        <p:spPr>
          <a:xfrm rot="5400000">
            <a:off x="3716635" y="402316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Keypoints</a:t>
            </a:r>
            <a:endParaRPr sz="1200"/>
          </a:p>
        </p:txBody>
      </p:sp>
      <p:sp>
        <p:nvSpPr>
          <p:cNvPr id="8611" name="Google Shape;8611;p98"/>
          <p:cNvSpPr/>
          <p:nvPr/>
        </p:nvSpPr>
        <p:spPr>
          <a:xfrm>
            <a:off x="4762133" y="365107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8612" name="Google Shape;8612;p98"/>
          <p:cNvCxnSpPr>
            <a:endCxn id="8611" idx="0"/>
          </p:cNvCxnSpPr>
          <p:nvPr/>
        </p:nvCxnSpPr>
        <p:spPr>
          <a:xfrm>
            <a:off x="4490483" y="324547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8613" name="Google Shape;8613;p98"/>
          <p:cNvCxnSpPr>
            <a:stCxn id="8610" idx="0"/>
            <a:endCxn id="8611" idx="4"/>
          </p:cNvCxnSpPr>
          <p:nvPr/>
        </p:nvCxnSpPr>
        <p:spPr>
          <a:xfrm rot="10800000" flipH="1">
            <a:off x="4487935" y="3943063"/>
            <a:ext cx="416100" cy="384000"/>
          </a:xfrm>
          <a:prstGeom prst="bentConnector2">
            <a:avLst/>
          </a:prstGeom>
          <a:noFill/>
          <a:ln w="9525" cap="flat" cmpd="sng">
            <a:solidFill>
              <a:schemeClr val="dk1"/>
            </a:solidFill>
            <a:prstDash val="solid"/>
            <a:round/>
            <a:headEnd type="none" w="med" len="med"/>
            <a:tailEnd type="triangle" w="med" len="med"/>
          </a:ln>
        </p:spPr>
      </p:cxnSp>
      <p:sp>
        <p:nvSpPr>
          <p:cNvPr id="8531" name="Google Shape;8531;p98"/>
          <p:cNvSpPr/>
          <p:nvPr/>
        </p:nvSpPr>
        <p:spPr>
          <a:xfrm rot="5400000">
            <a:off x="4994413" y="36563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8532" name="Google Shape;8532;p98"/>
          <p:cNvSpPr/>
          <p:nvPr/>
        </p:nvSpPr>
        <p:spPr>
          <a:xfrm rot="5400000">
            <a:off x="54587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8614" name="Google Shape;8614;p98"/>
          <p:cNvSpPr/>
          <p:nvPr/>
        </p:nvSpPr>
        <p:spPr>
          <a:xfrm rot="5400000">
            <a:off x="6077558" y="356992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a:p>
            <a:pPr marL="0" lvl="0" indent="0" algn="ctr" rtl="0">
              <a:spcBef>
                <a:spcPts val="0"/>
              </a:spcBef>
              <a:spcAft>
                <a:spcPts val="0"/>
              </a:spcAft>
              <a:buNone/>
            </a:pPr>
            <a:r>
              <a:rPr lang="en-GB" sz="1200"/>
              <a:t>dia=2</a:t>
            </a:r>
            <a:endParaRPr sz="1200"/>
          </a:p>
        </p:txBody>
      </p:sp>
      <p:cxnSp>
        <p:nvCxnSpPr>
          <p:cNvPr id="8615" name="Google Shape;8615;p98"/>
          <p:cNvCxnSpPr>
            <a:endCxn id="8614" idx="2"/>
          </p:cNvCxnSpPr>
          <p:nvPr/>
        </p:nvCxnSpPr>
        <p:spPr>
          <a:xfrm>
            <a:off x="6063758" y="379372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8616" name="Google Shape;8616;p98"/>
          <p:cNvCxnSpPr/>
          <p:nvPr/>
        </p:nvCxnSpPr>
        <p:spPr>
          <a:xfrm rot="10800000">
            <a:off x="5458233" y="302091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8617" name="Google Shape;8617;p98"/>
          <p:cNvCxnSpPr/>
          <p:nvPr/>
        </p:nvCxnSpPr>
        <p:spPr>
          <a:xfrm>
            <a:off x="5458968" y="301732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8618" name="Google Shape;8618;p98"/>
          <p:cNvCxnSpPr/>
          <p:nvPr/>
        </p:nvCxnSpPr>
        <p:spPr>
          <a:xfrm rot="-5400000">
            <a:off x="5802633" y="338924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8619" name="Google Shape;8619;p98"/>
          <p:cNvCxnSpPr>
            <a:stCxn id="8611" idx="6"/>
            <a:endCxn id="8531" idx="2"/>
          </p:cNvCxnSpPr>
          <p:nvPr/>
        </p:nvCxnSpPr>
        <p:spPr>
          <a:xfrm rot="10800000" flipH="1">
            <a:off x="5046233" y="3793726"/>
            <a:ext cx="278100" cy="3300"/>
          </a:xfrm>
          <a:prstGeom prst="straightConnector1">
            <a:avLst/>
          </a:prstGeom>
          <a:noFill/>
          <a:ln w="9525" cap="flat" cmpd="sng">
            <a:solidFill>
              <a:schemeClr val="dk1"/>
            </a:solidFill>
            <a:prstDash val="solid"/>
            <a:round/>
            <a:headEnd type="none" w="med" len="med"/>
            <a:tailEnd type="triangle" w="med" len="med"/>
          </a:ln>
        </p:spPr>
      </p:cxnSp>
      <p:cxnSp>
        <p:nvCxnSpPr>
          <p:cNvPr id="8620" name="Google Shape;8620;p98"/>
          <p:cNvCxnSpPr/>
          <p:nvPr/>
        </p:nvCxnSpPr>
        <p:spPr>
          <a:xfrm rot="10800000" flipH="1">
            <a:off x="6806133" y="3792226"/>
            <a:ext cx="278100" cy="3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24"/>
        <p:cNvGrpSpPr/>
        <p:nvPr/>
      </p:nvGrpSpPr>
      <p:grpSpPr>
        <a:xfrm>
          <a:off x="0" y="0"/>
          <a:ext cx="0" cy="0"/>
          <a:chOff x="0" y="0"/>
          <a:chExt cx="0" cy="0"/>
        </a:xfrm>
      </p:grpSpPr>
      <p:sp>
        <p:nvSpPr>
          <p:cNvPr id="8625" name="Google Shape;8625;p99"/>
          <p:cNvSpPr/>
          <p:nvPr/>
        </p:nvSpPr>
        <p:spPr>
          <a:xfrm rot="5400000">
            <a:off x="642452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8626" name="Google Shape;8626;p99"/>
          <p:cNvSpPr/>
          <p:nvPr/>
        </p:nvSpPr>
        <p:spPr>
          <a:xfrm rot="5400000">
            <a:off x="598277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cxnSp>
        <p:nvCxnSpPr>
          <p:cNvPr id="8627" name="Google Shape;8627;p99"/>
          <p:cNvCxnSpPr>
            <a:stCxn id="8628" idx="0"/>
            <a:endCxn id="8626" idx="2"/>
          </p:cNvCxnSpPr>
          <p:nvPr/>
        </p:nvCxnSpPr>
        <p:spPr>
          <a:xfrm>
            <a:off x="6203575" y="893888"/>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8629" name="Google Shape;8629;p99"/>
          <p:cNvCxnSpPr>
            <a:stCxn id="8626" idx="0"/>
            <a:endCxn id="8625" idx="2"/>
          </p:cNvCxnSpPr>
          <p:nvPr/>
        </p:nvCxnSpPr>
        <p:spPr>
          <a:xfrm>
            <a:off x="6645325" y="893888"/>
            <a:ext cx="166800" cy="0"/>
          </a:xfrm>
          <a:prstGeom prst="straightConnector1">
            <a:avLst/>
          </a:prstGeom>
          <a:noFill/>
          <a:ln w="9525" cap="flat" cmpd="sng">
            <a:solidFill>
              <a:schemeClr val="dk2"/>
            </a:solidFill>
            <a:prstDash val="solid"/>
            <a:round/>
            <a:headEnd type="triangle" w="med" len="med"/>
            <a:tailEnd type="none" w="med" len="med"/>
          </a:ln>
        </p:spPr>
      </p:cxnSp>
      <p:sp>
        <p:nvSpPr>
          <p:cNvPr id="8628" name="Google Shape;8628;p99"/>
          <p:cNvSpPr/>
          <p:nvPr/>
        </p:nvSpPr>
        <p:spPr>
          <a:xfrm rot="5400000">
            <a:off x="554102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sp>
        <p:nvSpPr>
          <p:cNvPr id="8630" name="Google Shape;8630;p99"/>
          <p:cNvSpPr/>
          <p:nvPr/>
        </p:nvSpPr>
        <p:spPr>
          <a:xfrm rot="5400000">
            <a:off x="50992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1</a:t>
            </a:r>
            <a:endParaRPr sz="1100"/>
          </a:p>
        </p:txBody>
      </p:sp>
      <p:sp>
        <p:nvSpPr>
          <p:cNvPr id="8631" name="Google Shape;8631;p99"/>
          <p:cNvSpPr/>
          <p:nvPr/>
        </p:nvSpPr>
        <p:spPr>
          <a:xfrm rot="5400000">
            <a:off x="44908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8632" name="Google Shape;8632;p99"/>
          <p:cNvSpPr/>
          <p:nvPr/>
        </p:nvSpPr>
        <p:spPr>
          <a:xfrm rot="5400000">
            <a:off x="266567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8633" name="Google Shape;8633;p99"/>
          <p:cNvSpPr/>
          <p:nvPr/>
        </p:nvSpPr>
        <p:spPr>
          <a:xfrm rot="5400000">
            <a:off x="222392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8634" name="Google Shape;8634;p99"/>
          <p:cNvSpPr/>
          <p:nvPr/>
        </p:nvSpPr>
        <p:spPr>
          <a:xfrm rot="5400000">
            <a:off x="178217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8635" name="Google Shape;8635;p99"/>
          <p:cNvSpPr/>
          <p:nvPr/>
        </p:nvSpPr>
        <p:spPr>
          <a:xfrm rot="5400000">
            <a:off x="134042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8636" name="Google Shape;8636;p99"/>
          <p:cNvSpPr/>
          <p:nvPr/>
        </p:nvSpPr>
        <p:spPr>
          <a:xfrm rot="5400000">
            <a:off x="89867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Output</a:t>
            </a:r>
            <a:endParaRPr sz="1100"/>
          </a:p>
        </p:txBody>
      </p:sp>
      <p:cxnSp>
        <p:nvCxnSpPr>
          <p:cNvPr id="8637" name="Google Shape;8637;p99"/>
          <p:cNvCxnSpPr>
            <a:stCxn id="8628" idx="2"/>
            <a:endCxn id="8630" idx="0"/>
          </p:cNvCxnSpPr>
          <p:nvPr/>
        </p:nvCxnSpPr>
        <p:spPr>
          <a:xfrm rot="10800000">
            <a:off x="57619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8" name="Google Shape;8638;p99"/>
          <p:cNvCxnSpPr>
            <a:stCxn id="8630" idx="2"/>
            <a:endCxn id="8631" idx="0"/>
          </p:cNvCxnSpPr>
          <p:nvPr/>
        </p:nvCxnSpPr>
        <p:spPr>
          <a:xfrm rot="10800000">
            <a:off x="51534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9" name="Google Shape;8639;p99"/>
          <p:cNvCxnSpPr>
            <a:stCxn id="8640" idx="2"/>
            <a:endCxn id="8632" idx="0"/>
          </p:cNvCxnSpPr>
          <p:nvPr/>
        </p:nvCxnSpPr>
        <p:spPr>
          <a:xfrm rot="10800000">
            <a:off x="33282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41" name="Google Shape;8641;p99"/>
          <p:cNvCxnSpPr>
            <a:stCxn id="8632" idx="2"/>
            <a:endCxn id="8633" idx="0"/>
          </p:cNvCxnSpPr>
          <p:nvPr/>
        </p:nvCxnSpPr>
        <p:spPr>
          <a:xfrm rot="10800000">
            <a:off x="28866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42" name="Google Shape;8642;p99"/>
          <p:cNvCxnSpPr>
            <a:stCxn id="8633" idx="2"/>
            <a:endCxn id="8634" idx="0"/>
          </p:cNvCxnSpPr>
          <p:nvPr/>
        </p:nvCxnSpPr>
        <p:spPr>
          <a:xfrm rot="10800000">
            <a:off x="24448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43" name="Google Shape;8643;p99"/>
          <p:cNvCxnSpPr>
            <a:stCxn id="8634" idx="2"/>
            <a:endCxn id="8635" idx="0"/>
          </p:cNvCxnSpPr>
          <p:nvPr/>
        </p:nvCxnSpPr>
        <p:spPr>
          <a:xfrm rot="10800000">
            <a:off x="20031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44" name="Google Shape;8644;p99"/>
          <p:cNvCxnSpPr>
            <a:stCxn id="8635" idx="2"/>
            <a:endCxn id="8636" idx="0"/>
          </p:cNvCxnSpPr>
          <p:nvPr/>
        </p:nvCxnSpPr>
        <p:spPr>
          <a:xfrm rot="10800000">
            <a:off x="1561375" y="893888"/>
            <a:ext cx="166500" cy="0"/>
          </a:xfrm>
          <a:prstGeom prst="straightConnector1">
            <a:avLst/>
          </a:prstGeom>
          <a:noFill/>
          <a:ln w="9525" cap="flat" cmpd="sng">
            <a:solidFill>
              <a:schemeClr val="dk2"/>
            </a:solidFill>
            <a:prstDash val="solid"/>
            <a:round/>
            <a:headEnd type="none" w="med" len="med"/>
            <a:tailEnd type="triangle" w="med" len="med"/>
          </a:ln>
        </p:spPr>
      </p:cxnSp>
      <p:sp>
        <p:nvSpPr>
          <p:cNvPr id="8645" name="Google Shape;8645;p99"/>
          <p:cNvSpPr/>
          <p:nvPr/>
        </p:nvSpPr>
        <p:spPr>
          <a:xfrm rot="5400000">
            <a:off x="38824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8640" name="Google Shape;8640;p99"/>
          <p:cNvSpPr/>
          <p:nvPr/>
        </p:nvSpPr>
        <p:spPr>
          <a:xfrm rot="5400000">
            <a:off x="32740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cxnSp>
        <p:nvCxnSpPr>
          <p:cNvPr id="8646" name="Google Shape;8646;p99"/>
          <p:cNvCxnSpPr>
            <a:stCxn id="8631" idx="2"/>
            <a:endCxn id="8645" idx="0"/>
          </p:cNvCxnSpPr>
          <p:nvPr/>
        </p:nvCxnSpPr>
        <p:spPr>
          <a:xfrm rot="10800000">
            <a:off x="45450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47" name="Google Shape;8647;p99"/>
          <p:cNvCxnSpPr>
            <a:stCxn id="8645" idx="2"/>
            <a:endCxn id="8640" idx="0"/>
          </p:cNvCxnSpPr>
          <p:nvPr/>
        </p:nvCxnSpPr>
        <p:spPr>
          <a:xfrm rot="10800000">
            <a:off x="3936625" y="893887"/>
            <a:ext cx="333300" cy="0"/>
          </a:xfrm>
          <a:prstGeom prst="straightConnector1">
            <a:avLst/>
          </a:prstGeom>
          <a:noFill/>
          <a:ln w="9525" cap="flat" cmpd="sng">
            <a:solidFill>
              <a:schemeClr val="dk2"/>
            </a:solidFill>
            <a:prstDash val="solid"/>
            <a:round/>
            <a:headEnd type="none" w="med" len="med"/>
            <a:tailEnd type="triangle" w="med" len="med"/>
          </a:ln>
        </p:spPr>
      </p:cxnSp>
      <p:sp>
        <p:nvSpPr>
          <p:cNvPr id="8648" name="Google Shape;8648;p99"/>
          <p:cNvSpPr/>
          <p:nvPr/>
        </p:nvSpPr>
        <p:spPr>
          <a:xfrm>
            <a:off x="414262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9" name="Google Shape;8649;p99"/>
          <p:cNvSpPr/>
          <p:nvPr/>
        </p:nvSpPr>
        <p:spPr>
          <a:xfrm>
            <a:off x="4769900"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50" name="Google Shape;8650;p99"/>
          <p:cNvSpPr/>
          <p:nvPr/>
        </p:nvSpPr>
        <p:spPr>
          <a:xfrm>
            <a:off x="349887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51" name="Google Shape;8651;p99"/>
          <p:cNvSpPr/>
          <p:nvPr/>
        </p:nvSpPr>
        <p:spPr>
          <a:xfrm rot="5400000">
            <a:off x="898675" y="237618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652" name="Google Shape;8652;p99"/>
          <p:cNvSpPr/>
          <p:nvPr/>
        </p:nvSpPr>
        <p:spPr>
          <a:xfrm>
            <a:off x="3924890" y="3163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8653" name="Google Shape;8653;p99"/>
          <p:cNvCxnSpPr>
            <a:endCxn id="8652" idx="0"/>
          </p:cNvCxnSpPr>
          <p:nvPr/>
        </p:nvCxnSpPr>
        <p:spPr>
          <a:xfrm>
            <a:off x="4475090" y="2807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8654" name="Google Shape;8654;p99"/>
          <p:cNvSpPr/>
          <p:nvPr/>
        </p:nvSpPr>
        <p:spPr>
          <a:xfrm>
            <a:off x="3895329" y="2412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8655" name="Google Shape;8655;p99"/>
          <p:cNvSpPr txBox="1"/>
          <p:nvPr/>
        </p:nvSpPr>
        <p:spPr>
          <a:xfrm>
            <a:off x="4228837" y="277541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8656" name="Google Shape;8656;p99"/>
          <p:cNvSpPr txBox="1"/>
          <p:nvPr/>
        </p:nvSpPr>
        <p:spPr>
          <a:xfrm>
            <a:off x="3498879" y="315641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8657" name="Google Shape;8657;p99"/>
          <p:cNvCxnSpPr/>
          <p:nvPr/>
        </p:nvCxnSpPr>
        <p:spPr>
          <a:xfrm flipH="1">
            <a:off x="4473879" y="3562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8658" name="Google Shape;8658;p99"/>
          <p:cNvSpPr txBox="1"/>
          <p:nvPr/>
        </p:nvSpPr>
        <p:spPr>
          <a:xfrm>
            <a:off x="4025229" y="409115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8659" name="Google Shape;8659;p99"/>
          <p:cNvSpPr/>
          <p:nvPr/>
        </p:nvSpPr>
        <p:spPr>
          <a:xfrm>
            <a:off x="4354713" y="3723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660" name="Google Shape;8660;p99"/>
          <p:cNvCxnSpPr/>
          <p:nvPr/>
        </p:nvCxnSpPr>
        <p:spPr>
          <a:xfrm>
            <a:off x="4488638" y="2960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8661" name="Google Shape;8661;p99"/>
          <p:cNvCxnSpPr/>
          <p:nvPr/>
        </p:nvCxnSpPr>
        <p:spPr>
          <a:xfrm>
            <a:off x="5356929" y="2953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8662" name="Google Shape;8662;p99"/>
          <p:cNvCxnSpPr/>
          <p:nvPr/>
        </p:nvCxnSpPr>
        <p:spPr>
          <a:xfrm>
            <a:off x="4606713" y="3856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8663" name="Google Shape;8663;p99"/>
          <p:cNvSpPr txBox="1"/>
          <p:nvPr/>
        </p:nvSpPr>
        <p:spPr>
          <a:xfrm>
            <a:off x="5300292" y="317925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8664" name="Google Shape;8664;p99"/>
          <p:cNvCxnSpPr>
            <a:stCxn id="8659" idx="4"/>
          </p:cNvCxnSpPr>
          <p:nvPr/>
        </p:nvCxnSpPr>
        <p:spPr>
          <a:xfrm>
            <a:off x="4480713" y="3975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8665" name="Google Shape;8665;p99"/>
          <p:cNvSpPr txBox="1"/>
          <p:nvPr/>
        </p:nvSpPr>
        <p:spPr>
          <a:xfrm>
            <a:off x="4196901" y="366648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9"/>
        <p:cNvGrpSpPr/>
        <p:nvPr/>
      </p:nvGrpSpPr>
      <p:grpSpPr>
        <a:xfrm>
          <a:off x="0" y="0"/>
          <a:ext cx="0" cy="0"/>
          <a:chOff x="0" y="0"/>
          <a:chExt cx="0" cy="0"/>
        </a:xfrm>
      </p:grpSpPr>
      <p:pic>
        <p:nvPicPr>
          <p:cNvPr id="8670" name="Google Shape;8670;p100"/>
          <p:cNvPicPr preferRelativeResize="0"/>
          <p:nvPr/>
        </p:nvPicPr>
        <p:blipFill>
          <a:blip r:embed="rId1"/>
          <a:stretch>
            <a:fillRect/>
          </a:stretch>
        </p:blipFill>
        <p:spPr>
          <a:xfrm>
            <a:off x="1737772" y="3319847"/>
            <a:ext cx="1020091" cy="940800"/>
          </a:xfrm>
          <a:prstGeom prst="rect">
            <a:avLst/>
          </a:prstGeom>
          <a:noFill/>
          <a:ln>
            <a:noFill/>
          </a:ln>
        </p:spPr>
      </p:pic>
      <p:sp>
        <p:nvSpPr>
          <p:cNvPr id="8671" name="Google Shape;8671;p100"/>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8672" name="Google Shape;8672;p100"/>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673" name="Google Shape;8673;p100"/>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674" name="Google Shape;8674;p100"/>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675" name="Google Shape;8675;p100"/>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676" name="Google Shape;8676;p100"/>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677" name="Google Shape;8677;p100"/>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678" name="Google Shape;8678;p100"/>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679" name="Google Shape;8679;p100"/>
          <p:cNvCxnSpPr>
            <a:stCxn id="8671" idx="0"/>
            <a:endCxn id="8672"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0" name="Google Shape;8680;p100"/>
          <p:cNvCxnSpPr>
            <a:stCxn id="8672" idx="0"/>
            <a:endCxn id="8673"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81" name="Google Shape;8681;p100"/>
          <p:cNvCxnSpPr>
            <a:stCxn id="8673" idx="0"/>
            <a:endCxn id="867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82" name="Google Shape;8682;p100"/>
          <p:cNvCxnSpPr>
            <a:stCxn id="8673" idx="0"/>
            <a:endCxn id="867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83" name="Google Shape;8683;p100"/>
          <p:cNvCxnSpPr>
            <a:stCxn id="8673" idx="0"/>
            <a:endCxn id="867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84" name="Google Shape;8684;p100"/>
          <p:cNvCxnSpPr>
            <a:stCxn id="8685" idx="2"/>
            <a:endCxn id="8673"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6" name="Google Shape;8686;p100"/>
          <p:cNvCxnSpPr>
            <a:stCxn id="8674" idx="0"/>
            <a:endCxn id="8676"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7" name="Google Shape;8687;p100"/>
          <p:cNvCxnSpPr>
            <a:stCxn id="8676" idx="0"/>
            <a:endCxn id="8677"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8" name="Google Shape;8688;p100"/>
          <p:cNvCxnSpPr>
            <a:stCxn id="8677" idx="0"/>
            <a:endCxn id="8678"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9" name="Google Shape;8689;p100"/>
          <p:cNvCxnSpPr>
            <a:stCxn id="8678" idx="0"/>
            <a:endCxn id="8675"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0" name="Google Shape;8690;p100"/>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691" name="Google Shape;8691;p100"/>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692" name="Google Shape;8692;p100"/>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8693" name="Google Shape;8693;p100"/>
          <p:cNvCxnSpPr>
            <a:endCxn id="8694"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695" name="Google Shape;8695;p100"/>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696" name="Google Shape;8696;p100"/>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8697" name="Google Shape;8697;p100"/>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698" name="Google Shape;8698;p100"/>
          <p:cNvCxnSpPr>
            <a:stCxn id="8699" idx="0"/>
            <a:endCxn id="8697"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00" name="Google Shape;8700;p100"/>
          <p:cNvCxnSpPr>
            <a:stCxn id="8697"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1" name="Google Shape;8701;p100"/>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02" name="Google Shape;8702;p100"/>
          <p:cNvCxnSpPr>
            <a:stCxn id="8701"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3" name="Google Shape;8703;p100"/>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04" name="Google Shape;8704;p100"/>
          <p:cNvCxnSpPr>
            <a:stCxn id="8705" idx="0"/>
            <a:endCxn id="8703"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06" name="Google Shape;8706;p100"/>
          <p:cNvCxnSpPr>
            <a:stCxn id="8703"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7" name="Google Shape;8707;p100"/>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08" name="Google Shape;8708;p100"/>
          <p:cNvCxnSpPr>
            <a:stCxn id="8707"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9" name="Google Shape;8709;p100"/>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10" name="Google Shape;8710;p100"/>
          <p:cNvCxnSpPr>
            <a:stCxn id="8709"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11" name="Google Shape;8711;p100"/>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12" name="Google Shape;8712;p100"/>
          <p:cNvCxnSpPr>
            <a:stCxn id="8711"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13" name="Google Shape;8713;p100"/>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714" name="Google Shape;8714;p100"/>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8715" name="Google Shape;8715;p100"/>
          <p:cNvSpPr/>
          <p:nvPr/>
        </p:nvSpPr>
        <p:spPr>
          <a:xfrm rot="5400000">
            <a:off x="3112725" y="36740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716" name="Google Shape;8716;p100"/>
          <p:cNvSpPr/>
          <p:nvPr/>
        </p:nvSpPr>
        <p:spPr>
          <a:xfrm rot="5400000">
            <a:off x="3459150" y="36771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717" name="Google Shape;8717;p100"/>
          <p:cNvSpPr/>
          <p:nvPr/>
        </p:nvSpPr>
        <p:spPr>
          <a:xfrm rot="5400000">
            <a:off x="3811088"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718" name="Google Shape;8718;p100"/>
          <p:cNvSpPr/>
          <p:nvPr/>
        </p:nvSpPr>
        <p:spPr>
          <a:xfrm rot="5400000">
            <a:off x="520938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719" name="Google Shape;8719;p100"/>
          <p:cNvSpPr/>
          <p:nvPr/>
        </p:nvSpPr>
        <p:spPr>
          <a:xfrm rot="5400000">
            <a:off x="41606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720" name="Google Shape;8720;p100"/>
          <p:cNvSpPr/>
          <p:nvPr/>
        </p:nvSpPr>
        <p:spPr>
          <a:xfrm rot="5400000">
            <a:off x="4510238" y="36802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721" name="Google Shape;8721;p100"/>
          <p:cNvSpPr/>
          <p:nvPr/>
        </p:nvSpPr>
        <p:spPr>
          <a:xfrm rot="5400000">
            <a:off x="4859813"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722" name="Google Shape;8722;p100"/>
          <p:cNvCxnSpPr>
            <a:stCxn id="8715" idx="0"/>
            <a:endCxn id="8716" idx="2"/>
          </p:cNvCxnSpPr>
          <p:nvPr/>
        </p:nvCxnSpPr>
        <p:spPr>
          <a:xfrm>
            <a:off x="3714525" y="38116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23" name="Google Shape;8723;p100"/>
          <p:cNvCxnSpPr>
            <a:stCxn id="8716" idx="0"/>
            <a:endCxn id="8716"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24" name="Google Shape;8724;p100"/>
          <p:cNvCxnSpPr>
            <a:stCxn id="8716" idx="0"/>
            <a:endCxn id="8716"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25" name="Google Shape;8725;p100"/>
          <p:cNvCxnSpPr>
            <a:stCxn id="8716" idx="0"/>
            <a:endCxn id="8716"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26" name="Google Shape;8726;p100"/>
          <p:cNvCxnSpPr>
            <a:endCxn id="8716" idx="0"/>
          </p:cNvCxnSpPr>
          <p:nvPr/>
        </p:nvCxnSpPr>
        <p:spPr>
          <a:xfrm rot="10800000">
            <a:off x="4064100" y="3814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7" name="Google Shape;8727;p100"/>
          <p:cNvCxnSpPr>
            <a:stCxn id="8717" idx="0"/>
            <a:endCxn id="8719" idx="2"/>
          </p:cNvCxnSpPr>
          <p:nvPr/>
        </p:nvCxnSpPr>
        <p:spPr>
          <a:xfrm>
            <a:off x="4419038"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8" name="Google Shape;8728;p100"/>
          <p:cNvCxnSpPr>
            <a:stCxn id="8719" idx="0"/>
            <a:endCxn id="8720" idx="2"/>
          </p:cNvCxnSpPr>
          <p:nvPr/>
        </p:nvCxnSpPr>
        <p:spPr>
          <a:xfrm>
            <a:off x="4768613"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9" name="Google Shape;8729;p100"/>
          <p:cNvCxnSpPr>
            <a:stCxn id="8720" idx="0"/>
            <a:endCxn id="8721" idx="2"/>
          </p:cNvCxnSpPr>
          <p:nvPr/>
        </p:nvCxnSpPr>
        <p:spPr>
          <a:xfrm>
            <a:off x="5118188" y="38177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30" name="Google Shape;8730;p100"/>
          <p:cNvCxnSpPr>
            <a:stCxn id="8721" idx="0"/>
            <a:endCxn id="8718" idx="2"/>
          </p:cNvCxnSpPr>
          <p:nvPr/>
        </p:nvCxnSpPr>
        <p:spPr>
          <a:xfrm>
            <a:off x="546776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1" name="Google Shape;8731;p100"/>
          <p:cNvSpPr txBox="1"/>
          <p:nvPr/>
        </p:nvSpPr>
        <p:spPr>
          <a:xfrm rot="1478449">
            <a:off x="3050025" y="30232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732" name="Google Shape;8732;p100"/>
          <p:cNvSpPr txBox="1"/>
          <p:nvPr/>
        </p:nvSpPr>
        <p:spPr>
          <a:xfrm rot="1478449">
            <a:off x="4108837" y="30507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733" name="Google Shape;8733;p100"/>
          <p:cNvSpPr txBox="1"/>
          <p:nvPr/>
        </p:nvSpPr>
        <p:spPr>
          <a:xfrm rot="1478449">
            <a:off x="5148132" y="30501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8734" name="Google Shape;8734;p100"/>
          <p:cNvSpPr/>
          <p:nvPr/>
        </p:nvSpPr>
        <p:spPr>
          <a:xfrm rot="5400000">
            <a:off x="6618650"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735" name="Google Shape;8735;p100"/>
          <p:cNvSpPr txBox="1"/>
          <p:nvPr/>
        </p:nvSpPr>
        <p:spPr>
          <a:xfrm>
            <a:off x="4429725" y="439972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8736" name="Google Shape;8736;p100"/>
          <p:cNvSpPr/>
          <p:nvPr/>
        </p:nvSpPr>
        <p:spPr>
          <a:xfrm rot="5400000">
            <a:off x="55617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37" name="Google Shape;8737;p100"/>
          <p:cNvCxnSpPr>
            <a:endCxn id="8736" idx="2"/>
          </p:cNvCxnSpPr>
          <p:nvPr/>
        </p:nvCxnSpPr>
        <p:spPr>
          <a:xfrm>
            <a:off x="5820188"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8" name="Google Shape;8738;p100"/>
          <p:cNvCxnSpPr>
            <a:stCxn id="8736" idx="0"/>
          </p:cNvCxnSpPr>
          <p:nvPr/>
        </p:nvCxnSpPr>
        <p:spPr>
          <a:xfrm>
            <a:off x="61696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9" name="Google Shape;8739;p100"/>
          <p:cNvSpPr/>
          <p:nvPr/>
        </p:nvSpPr>
        <p:spPr>
          <a:xfrm rot="5400000">
            <a:off x="59168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0" name="Google Shape;8740;p100"/>
          <p:cNvCxnSpPr>
            <a:stCxn id="8739" idx="0"/>
          </p:cNvCxnSpPr>
          <p:nvPr/>
        </p:nvCxnSpPr>
        <p:spPr>
          <a:xfrm>
            <a:off x="65247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1" name="Google Shape;8741;p100"/>
          <p:cNvSpPr/>
          <p:nvPr/>
        </p:nvSpPr>
        <p:spPr>
          <a:xfrm rot="5400000">
            <a:off x="55589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2" name="Google Shape;8742;p100"/>
          <p:cNvCxnSpPr>
            <a:endCxn id="8741" idx="2"/>
          </p:cNvCxnSpPr>
          <p:nvPr/>
        </p:nvCxnSpPr>
        <p:spPr>
          <a:xfrm>
            <a:off x="5817425"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43" name="Google Shape;8743;p100"/>
          <p:cNvCxnSpPr>
            <a:stCxn id="8741" idx="0"/>
          </p:cNvCxnSpPr>
          <p:nvPr/>
        </p:nvCxnSpPr>
        <p:spPr>
          <a:xfrm>
            <a:off x="61669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4" name="Google Shape;8744;p100"/>
          <p:cNvSpPr/>
          <p:nvPr/>
        </p:nvSpPr>
        <p:spPr>
          <a:xfrm rot="5400000">
            <a:off x="59140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5" name="Google Shape;8745;p100"/>
          <p:cNvCxnSpPr>
            <a:stCxn id="8744" idx="0"/>
          </p:cNvCxnSpPr>
          <p:nvPr/>
        </p:nvCxnSpPr>
        <p:spPr>
          <a:xfrm>
            <a:off x="65220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6" name="Google Shape;8746;p100"/>
          <p:cNvSpPr/>
          <p:nvPr/>
        </p:nvSpPr>
        <p:spPr>
          <a:xfrm rot="5400000">
            <a:off x="62663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7" name="Google Shape;8747;p100"/>
          <p:cNvCxnSpPr>
            <a:stCxn id="8746" idx="0"/>
          </p:cNvCxnSpPr>
          <p:nvPr/>
        </p:nvCxnSpPr>
        <p:spPr>
          <a:xfrm>
            <a:off x="687431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8" name="Google Shape;8748;p100"/>
          <p:cNvSpPr/>
          <p:nvPr/>
        </p:nvSpPr>
        <p:spPr>
          <a:xfrm rot="5400000">
            <a:off x="6263600"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9" name="Google Shape;8749;p100"/>
          <p:cNvCxnSpPr>
            <a:stCxn id="8748" idx="0"/>
          </p:cNvCxnSpPr>
          <p:nvPr/>
        </p:nvCxnSpPr>
        <p:spPr>
          <a:xfrm>
            <a:off x="6871550"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50" name="Google Shape;8750;p100"/>
          <p:cNvSpPr/>
          <p:nvPr/>
        </p:nvSpPr>
        <p:spPr>
          <a:xfrm rot="5400000">
            <a:off x="6971000" y="3674049"/>
            <a:ext cx="940800" cy="275100"/>
          </a:xfrm>
          <a:prstGeom prst="rect">
            <a:avLst/>
          </a:prstGeom>
          <a:solidFill>
            <a:srgbClr val="A7F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751" name="Google Shape;8751;p100"/>
          <p:cNvCxnSpPr/>
          <p:nvPr/>
        </p:nvCxnSpPr>
        <p:spPr>
          <a:xfrm>
            <a:off x="7229363" y="3811599"/>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55"/>
        <p:cNvGrpSpPr/>
        <p:nvPr/>
      </p:nvGrpSpPr>
      <p:grpSpPr>
        <a:xfrm>
          <a:off x="0" y="0"/>
          <a:ext cx="0" cy="0"/>
          <a:chOff x="0" y="0"/>
          <a:chExt cx="0" cy="0"/>
        </a:xfrm>
      </p:grpSpPr>
      <p:sp>
        <p:nvSpPr>
          <p:cNvPr id="8756" name="Google Shape;8756;p101"/>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757" name="Google Shape;8757;p101"/>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758" name="Google Shape;8758;p101"/>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759" name="Google Shape;8759;p101"/>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760" name="Google Shape;8760;p101"/>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761" name="Google Shape;8761;p101"/>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762" name="Google Shape;8762;p101"/>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763" name="Google Shape;8763;p101"/>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764" name="Google Shape;8764;p101"/>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765" name="Google Shape;8765;p101"/>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766" name="Google Shape;8766;p101"/>
          <p:cNvCxnSpPr>
            <a:stCxn id="8758" idx="0"/>
            <a:endCxn id="8758"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7" name="Google Shape;8767;p101"/>
          <p:cNvCxnSpPr>
            <a:stCxn id="8758" idx="0"/>
            <a:endCxn id="8758"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8" name="Google Shape;8768;p101"/>
          <p:cNvCxnSpPr>
            <a:stCxn id="8758" idx="0"/>
            <a:endCxn id="8758"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9" name="Google Shape;8769;p101"/>
          <p:cNvCxnSpPr>
            <a:endCxn id="8759"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8770" name="Google Shape;8770;p101"/>
          <p:cNvCxnSpPr>
            <a:stCxn id="8759" idx="0"/>
            <a:endCxn id="8763"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71" name="Google Shape;8771;p101"/>
          <p:cNvCxnSpPr>
            <a:stCxn id="8763" idx="0"/>
            <a:endCxn id="8764"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72" name="Google Shape;8772;p101"/>
          <p:cNvCxnSpPr>
            <a:stCxn id="8764" idx="0"/>
            <a:endCxn id="8765"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73" name="Google Shape;8773;p101"/>
          <p:cNvCxnSpPr>
            <a:stCxn id="8765" idx="0"/>
            <a:endCxn id="8761"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74" name="Google Shape;8774;p101"/>
          <p:cNvCxnSpPr>
            <a:stCxn id="8761" idx="0"/>
            <a:endCxn id="8762"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8775" name="Google Shape;8775;p101"/>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8776" name="Google Shape;8776;p101"/>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8777" name="Google Shape;8777;p101"/>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8778" name="Google Shape;8778;p101"/>
          <p:cNvPicPr preferRelativeResize="0"/>
          <p:nvPr/>
        </p:nvPicPr>
        <p:blipFill>
          <a:blip r:embed="rId1"/>
          <a:stretch>
            <a:fillRect/>
          </a:stretch>
        </p:blipFill>
        <p:spPr>
          <a:xfrm>
            <a:off x="1720947" y="2314609"/>
            <a:ext cx="1020091" cy="940800"/>
          </a:xfrm>
          <a:prstGeom prst="rect">
            <a:avLst/>
          </a:prstGeom>
          <a:noFill/>
          <a:ln>
            <a:noFill/>
          </a:ln>
        </p:spPr>
      </p:pic>
      <p:cxnSp>
        <p:nvCxnSpPr>
          <p:cNvPr id="8779" name="Google Shape;8779;p101"/>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780" name="Google Shape;8780;p101"/>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8781" name="Google Shape;8781;p101"/>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82" name="Google Shape;8782;p101"/>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783" name="Google Shape;8783;p101"/>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84" name="Google Shape;8784;p101"/>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dirty="0">
                <a:solidFill>
                  <a:srgbClr val="FFFFFF"/>
                </a:solidFill>
              </a:rPr>
              <a:t>Softmax</a:t>
            </a:r>
            <a:endParaRPr sz="1900" dirty="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dirty="0">
                <a:solidFill>
                  <a:srgbClr val="FFFFFF"/>
                </a:solidFill>
              </a:rPr>
              <a:t>Convolve</a:t>
            </a:r>
            <a:endParaRPr sz="1900" dirty="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dirty="0">
                <a:solidFill>
                  <a:srgbClr val="FFFFFF"/>
                </a:solidFill>
              </a:rPr>
              <a:t>Sharpen</a:t>
            </a:r>
            <a:endParaRPr sz="1900" dirty="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1"/>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2"/>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3"/>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4"/>
            <a:stretch>
              <a:fillRect/>
            </a:stretch>
          </p:blipFill>
          <p:spPr>
            <a:xfrm>
              <a:off x="7626450" y="1015776"/>
              <a:ext cx="289968" cy="330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88"/>
        <p:cNvGrpSpPr/>
        <p:nvPr/>
      </p:nvGrpSpPr>
      <p:grpSpPr>
        <a:xfrm>
          <a:off x="0" y="0"/>
          <a:ext cx="0" cy="0"/>
          <a:chOff x="0" y="0"/>
          <a:chExt cx="0" cy="0"/>
        </a:xfrm>
      </p:grpSpPr>
      <p:sp>
        <p:nvSpPr>
          <p:cNvPr id="8789" name="Google Shape;8789;p102"/>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790" name="Google Shape;8790;p102"/>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791" name="Google Shape;8791;p102"/>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a:t>
            </a:r>
            <a:r>
              <a:rPr lang="en-GB"/>
              <a:t> 1</a:t>
            </a:r>
            <a:endParaRPr lang="en-GB"/>
          </a:p>
        </p:txBody>
      </p:sp>
      <p:sp>
        <p:nvSpPr>
          <p:cNvPr id="8792" name="Google Shape;8792;p102"/>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793" name="Google Shape;8793;p102"/>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794" name="Google Shape;8794;p102"/>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4</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795" name="Google Shape;8795;p102"/>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8796" name="Google Shape;8796;p102"/>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797" name="Google Shape;8797;p102"/>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798" name="Google Shape;8798;p102"/>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799" name="Google Shape;8799;p102"/>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00" name="Google Shape;8800;p102"/>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5</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8801" name="Google Shape;8801;p102"/>
          <p:cNvPicPr preferRelativeResize="0"/>
          <p:nvPr/>
        </p:nvPicPr>
        <p:blipFill>
          <a:blip r:embed="rId1"/>
          <a:stretch>
            <a:fillRect/>
          </a:stretch>
        </p:blipFill>
        <p:spPr>
          <a:xfrm>
            <a:off x="5352400" y="739987"/>
            <a:ext cx="2686076" cy="3300526"/>
          </a:xfrm>
          <a:prstGeom prst="rect">
            <a:avLst/>
          </a:prstGeom>
          <a:noFill/>
          <a:ln>
            <a:noFill/>
          </a:ln>
        </p:spPr>
      </p:pic>
      <p:sp>
        <p:nvSpPr>
          <p:cNvPr id="8802" name="Google Shape;8802;p102"/>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 Pain</a:t>
            </a:r>
            <a:endParaRPr sz="1300"/>
          </a:p>
        </p:txBody>
      </p:sp>
      <p:sp>
        <p:nvSpPr>
          <p:cNvPr id="8803" name="Google Shape;8803;p102"/>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LowPain</a:t>
            </a:r>
            <a:endParaRPr sz="1300"/>
          </a:p>
        </p:txBody>
      </p:sp>
      <p:sp>
        <p:nvSpPr>
          <p:cNvPr id="8804" name="Google Shape;8804;p102"/>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MediumPain</a:t>
            </a:r>
            <a:endParaRPr sz="1300"/>
          </a:p>
        </p:txBody>
      </p:sp>
      <p:sp>
        <p:nvSpPr>
          <p:cNvPr id="8805" name="Google Shape;8805;p102"/>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sz="1300"/>
          </a:p>
        </p:txBody>
      </p:sp>
      <p:sp>
        <p:nvSpPr>
          <p:cNvPr id="8806" name="Google Shape;8806;p102"/>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Unbearable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07" name="Google Shape;8807;p102"/>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a:t>
            </a:r>
            <a:endParaRPr lang="en-GB"/>
          </a:p>
        </p:txBody>
      </p:sp>
      <p:sp>
        <p:nvSpPr>
          <p:cNvPr id="8808" name="Google Shape;8808;p102"/>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t>
            </a:r>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812"/>
        <p:cNvGrpSpPr/>
        <p:nvPr/>
      </p:nvGrpSpPr>
      <p:grpSpPr>
        <a:xfrm>
          <a:off x="0" y="0"/>
          <a:ext cx="0" cy="0"/>
          <a:chOff x="0" y="0"/>
          <a:chExt cx="0" cy="0"/>
        </a:xfrm>
      </p:grpSpPr>
      <p:sp>
        <p:nvSpPr>
          <p:cNvPr id="8813" name="Google Shape;8813;p103"/>
          <p:cNvSpPr/>
          <p:nvPr/>
        </p:nvSpPr>
        <p:spPr>
          <a:xfrm>
            <a:off x="291156" y="2098069"/>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14" name="Google Shape;8814;p103"/>
          <p:cNvCxnSpPr/>
          <p:nvPr/>
        </p:nvCxnSpPr>
        <p:spPr>
          <a:xfrm rot="-5400000" flipH="1">
            <a:off x="3372794" y="2495544"/>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815" name="Google Shape;8815;p103"/>
          <p:cNvSpPr txBox="1"/>
          <p:nvPr/>
        </p:nvSpPr>
        <p:spPr>
          <a:xfrm rot="5400000">
            <a:off x="3153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a:t>
            </a:r>
            <a:r>
              <a:rPr lang="en-GB"/>
              <a:t> 1</a:t>
            </a:r>
            <a:endParaRPr lang="en-GB"/>
          </a:p>
        </p:txBody>
      </p:sp>
      <p:sp>
        <p:nvSpPr>
          <p:cNvPr id="8816" name="Google Shape;8816;p103"/>
          <p:cNvSpPr txBox="1"/>
          <p:nvPr/>
        </p:nvSpPr>
        <p:spPr>
          <a:xfrm rot="5400000">
            <a:off x="1140606"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17" name="Google Shape;8817;p103"/>
          <p:cNvSpPr txBox="1"/>
          <p:nvPr/>
        </p:nvSpPr>
        <p:spPr>
          <a:xfrm rot="5400000">
            <a:off x="19657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18" name="Google Shape;8818;p103"/>
          <p:cNvSpPr txBox="1"/>
          <p:nvPr/>
        </p:nvSpPr>
        <p:spPr>
          <a:xfrm rot="5400000">
            <a:off x="2846469"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4</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819" name="Google Shape;8819;p103"/>
          <p:cNvCxnSpPr/>
          <p:nvPr/>
        </p:nvCxnSpPr>
        <p:spPr>
          <a:xfrm rot="10800000" flipH="1">
            <a:off x="291156" y="2975894"/>
            <a:ext cx="4779900" cy="3300"/>
          </a:xfrm>
          <a:prstGeom prst="straightConnector1">
            <a:avLst/>
          </a:prstGeom>
          <a:noFill/>
          <a:ln w="38100" cap="flat" cmpd="sng">
            <a:solidFill>
              <a:srgbClr val="3D7DC4"/>
            </a:solidFill>
            <a:prstDash val="solid"/>
            <a:round/>
            <a:headEnd type="none" w="med" len="med"/>
            <a:tailEnd type="triangle" w="med" len="med"/>
          </a:ln>
        </p:spPr>
      </p:cxnSp>
      <p:cxnSp>
        <p:nvCxnSpPr>
          <p:cNvPr id="8820" name="Google Shape;8820;p103"/>
          <p:cNvCxnSpPr/>
          <p:nvPr/>
        </p:nvCxnSpPr>
        <p:spPr>
          <a:xfrm rot="-5400000" flipH="1">
            <a:off x="2499969" y="2495094"/>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821" name="Google Shape;8821;p103"/>
          <p:cNvCxnSpPr/>
          <p:nvPr/>
        </p:nvCxnSpPr>
        <p:spPr>
          <a:xfrm rot="-5400000" flipH="1">
            <a:off x="1630719" y="2498444"/>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822" name="Google Shape;8822;p103"/>
          <p:cNvCxnSpPr/>
          <p:nvPr/>
        </p:nvCxnSpPr>
        <p:spPr>
          <a:xfrm rot="-5400000" flipH="1">
            <a:off x="787794" y="2497694"/>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823" name="Google Shape;8823;p103"/>
          <p:cNvSpPr txBox="1"/>
          <p:nvPr/>
        </p:nvSpPr>
        <p:spPr>
          <a:xfrm>
            <a:off x="4189644" y="1443269"/>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24" name="Google Shape;8824;p103"/>
          <p:cNvSpPr txBox="1"/>
          <p:nvPr/>
        </p:nvSpPr>
        <p:spPr>
          <a:xfrm rot="5400000">
            <a:off x="3616194"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5</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25" name="Google Shape;8825;p103"/>
          <p:cNvSpPr txBox="1"/>
          <p:nvPr/>
        </p:nvSpPr>
        <p:spPr>
          <a:xfrm rot="5400000">
            <a:off x="5129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 Pain</a:t>
            </a:r>
            <a:endParaRPr sz="1300"/>
          </a:p>
        </p:txBody>
      </p:sp>
      <p:sp>
        <p:nvSpPr>
          <p:cNvPr id="8826" name="Google Shape;8826;p103"/>
          <p:cNvSpPr txBox="1"/>
          <p:nvPr/>
        </p:nvSpPr>
        <p:spPr>
          <a:xfrm rot="5400000">
            <a:off x="13381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LowPain</a:t>
            </a:r>
            <a:endParaRPr sz="1300"/>
          </a:p>
        </p:txBody>
      </p:sp>
      <p:sp>
        <p:nvSpPr>
          <p:cNvPr id="8827" name="Google Shape;8827;p103"/>
          <p:cNvSpPr txBox="1"/>
          <p:nvPr/>
        </p:nvSpPr>
        <p:spPr>
          <a:xfrm rot="5400000">
            <a:off x="2093294" y="3206244"/>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MediumPain</a:t>
            </a:r>
            <a:endParaRPr sz="1300"/>
          </a:p>
        </p:txBody>
      </p:sp>
      <p:sp>
        <p:nvSpPr>
          <p:cNvPr id="8828" name="Google Shape;8828;p103"/>
          <p:cNvSpPr txBox="1"/>
          <p:nvPr/>
        </p:nvSpPr>
        <p:spPr>
          <a:xfrm rot="5400000">
            <a:off x="2918369" y="3206244"/>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sz="1300"/>
          </a:p>
        </p:txBody>
      </p:sp>
      <p:sp>
        <p:nvSpPr>
          <p:cNvPr id="8829" name="Google Shape;8829;p103"/>
          <p:cNvSpPr txBox="1"/>
          <p:nvPr/>
        </p:nvSpPr>
        <p:spPr>
          <a:xfrm rot="5400000">
            <a:off x="3591794" y="3206244"/>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Unbearable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30" name="Google Shape;8830;p103"/>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a:t>
            </a:r>
            <a:endParaRPr lang="en-GB"/>
          </a:p>
        </p:txBody>
      </p:sp>
      <p:sp>
        <p:nvSpPr>
          <p:cNvPr id="8831" name="Google Shape;8831;p103"/>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t>
            </a:r>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35"/>
        <p:cNvGrpSpPr/>
        <p:nvPr/>
      </p:nvGrpSpPr>
      <p:grpSpPr>
        <a:xfrm>
          <a:off x="0" y="0"/>
          <a:ext cx="0" cy="0"/>
          <a:chOff x="0" y="0"/>
          <a:chExt cx="0" cy="0"/>
        </a:xfrm>
      </p:grpSpPr>
      <p:pic>
        <p:nvPicPr>
          <p:cNvPr id="8836" name="Google Shape;8836;p104"/>
          <p:cNvPicPr preferRelativeResize="0"/>
          <p:nvPr/>
        </p:nvPicPr>
        <p:blipFill>
          <a:blip r:embed="rId1"/>
          <a:stretch>
            <a:fillRect/>
          </a:stretch>
        </p:blipFill>
        <p:spPr>
          <a:xfrm>
            <a:off x="1702400" y="20315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840"/>
        <p:cNvGrpSpPr/>
        <p:nvPr/>
      </p:nvGrpSpPr>
      <p:grpSpPr>
        <a:xfrm>
          <a:off x="0" y="0"/>
          <a:ext cx="0" cy="0"/>
          <a:chOff x="0" y="0"/>
          <a:chExt cx="0" cy="0"/>
        </a:xfrm>
      </p:grpSpPr>
      <p:pic>
        <p:nvPicPr>
          <p:cNvPr id="8841" name="Google Shape;8841;p105"/>
          <p:cNvPicPr preferRelativeResize="0"/>
          <p:nvPr/>
        </p:nvPicPr>
        <p:blipFill>
          <a:blip r:embed="rId1"/>
          <a:stretch>
            <a:fillRect/>
          </a:stretch>
        </p:blipFill>
        <p:spPr>
          <a:xfrm>
            <a:off x="1047400" y="152400"/>
            <a:ext cx="3799715" cy="4838700"/>
          </a:xfrm>
          <a:prstGeom prst="rect">
            <a:avLst/>
          </a:prstGeom>
          <a:noFill/>
          <a:ln>
            <a:noFill/>
          </a:ln>
        </p:spPr>
      </p:pic>
      <p:sp>
        <p:nvSpPr>
          <p:cNvPr id="8842" name="Google Shape;8842;p105"/>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3" name="Google Shape;8843;p105"/>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4" name="Google Shape;8844;p105"/>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5" name="Google Shape;8845;p105"/>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6" name="Google Shape;8846;p105"/>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8847" name="Google Shape;8847;p105"/>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848" name="Google Shape;8848;p105"/>
          <p:cNvPicPr preferRelativeResize="0"/>
          <p:nvPr/>
        </p:nvPicPr>
        <p:blipFill>
          <a:blip r:embed="rId2"/>
          <a:stretch>
            <a:fillRect/>
          </a:stretch>
        </p:blipFill>
        <p:spPr>
          <a:xfrm>
            <a:off x="5496090" y="1090650"/>
            <a:ext cx="3491609" cy="326030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8852"/>
        <p:cNvGrpSpPr/>
        <p:nvPr/>
      </p:nvGrpSpPr>
      <p:grpSpPr>
        <a:xfrm>
          <a:off x="0" y="0"/>
          <a:ext cx="0" cy="0"/>
          <a:chOff x="0" y="0"/>
          <a:chExt cx="0" cy="0"/>
        </a:xfrm>
      </p:grpSpPr>
      <p:sp>
        <p:nvSpPr>
          <p:cNvPr id="8853" name="Google Shape;8853;p10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Miscellaneous</a:t>
            </a:r>
            <a:endParaRPr>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57"/>
        <p:cNvGrpSpPr/>
        <p:nvPr/>
      </p:nvGrpSpPr>
      <p:grpSpPr>
        <a:xfrm>
          <a:off x="0" y="0"/>
          <a:ext cx="0" cy="0"/>
          <a:chOff x="0" y="0"/>
          <a:chExt cx="0" cy="0"/>
        </a:xfrm>
      </p:grpSpPr>
      <p:sp>
        <p:nvSpPr>
          <p:cNvPr id="8858" name="Google Shape;8858;p10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9" name="Google Shape;8859;p10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0" name="Google Shape;8860;p10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1" name="Google Shape;8861;p10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2" name="Google Shape;8862;p10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3" name="Google Shape;8863;p10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4" name="Google Shape;8864;p10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5" name="Google Shape;8865;p10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6" name="Google Shape;8866;p10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7" name="Google Shape;8867;p10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8" name="Google Shape;8868;p10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9" name="Google Shape;8869;p10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0" name="Google Shape;8870;p10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1" name="Google Shape;8871;p10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2" name="Google Shape;8872;p10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3" name="Google Shape;8873;p10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4" name="Google Shape;8874;p10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5" name="Google Shape;8875;p10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6" name="Google Shape;8876;p10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7" name="Google Shape;8877;p10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8" name="Google Shape;8878;p10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9" name="Google Shape;8879;p10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0" name="Google Shape;8880;p10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1" name="Google Shape;8881;p10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2" name="Google Shape;8882;p10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3" name="Google Shape;8883;p10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4" name="Google Shape;8884;p10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5" name="Google Shape;8885;p10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6" name="Google Shape;8886;p10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7" name="Google Shape;8887;p10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8" name="Google Shape;8888;p10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9" name="Google Shape;8889;p10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0" name="Google Shape;8890;p10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1" name="Google Shape;8891;p10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2" name="Google Shape;8892;p10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3" name="Google Shape;8893;p10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4" name="Google Shape;8894;p10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5" name="Google Shape;8895;p10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6" name="Google Shape;8896;p10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7" name="Google Shape;8897;p10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8" name="Google Shape;8898;p10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9" name="Google Shape;8899;p10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0" name="Google Shape;8900;p10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1" name="Google Shape;8901;p10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2" name="Google Shape;8902;p10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3" name="Google Shape;8903;p10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4" name="Google Shape;8904;p10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5" name="Google Shape;8905;p10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6" name="Google Shape;8906;p10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7" name="Google Shape;8907;p10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8" name="Google Shape;8908;p10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9" name="Google Shape;8909;p10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0" name="Google Shape;8910;p10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1" name="Google Shape;8911;p10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2" name="Google Shape;8912;p10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3" name="Google Shape;8913;p10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4" name="Google Shape;8914;p10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5" name="Google Shape;8915;p10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6" name="Google Shape;8916;p10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917" name="Google Shape;8917;p10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8918" name="Google Shape;8918;p10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8919" name="Google Shape;8919;p10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8920" name="Google Shape;8920;p10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21" name="Google Shape;8921;p10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434343"/>
                </a:solidFill>
                <a:latin typeface="Roboto" panose="02000000000000000000"/>
                <a:ea typeface="Roboto" panose="02000000000000000000"/>
                <a:cs typeface="Roboto" panose="02000000000000000000"/>
                <a:sym typeface="Roboto" panose="02000000000000000000"/>
              </a:rPr>
              <a:t>3</a:t>
            </a:r>
            <a:endParaRPr sz="9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2" name="Google Shape;8922;p10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3" name="Google Shape;8923;p10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4" name="Google Shape;8924;p10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5" name="Google Shape;8925;p10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6" name="Google Shape;8926;p10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7" name="Google Shape;8927;p10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8" name="Google Shape;8928;p10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9" name="Google Shape;8929;p10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0" name="Google Shape;8930;p10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1" name="Google Shape;8931;p10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2" name="Google Shape;8932;p10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3" name="Google Shape;8933;p10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4" name="Google Shape;8934;p10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5" name="Google Shape;8935;p107"/>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6" name="Google Shape;8936;p10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7" name="Google Shape;8937;p10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8" name="Google Shape;8938;p10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9" name="Google Shape;8939;p10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40" name="Google Shape;8940;p10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41" name="Google Shape;8941;p10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42" name="Google Shape;8942;p107"/>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3" name="Google Shape;8943;p10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4" name="Google Shape;8944;p10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945" name="Google Shape;8945;p10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46" name="Google Shape;8946;p10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7" name="Google Shape;8947;p10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8" name="Google Shape;8948;p10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9" name="Google Shape;8949;p10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0" name="Google Shape;8950;p10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1" name="Google Shape;8951;p10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2" name="Google Shape;8952;p10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3" name="Google Shape;8953;p10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4" name="Google Shape;8954;p10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5" name="Google Shape;8955;p10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6" name="Google Shape;8956;p10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7" name="Google Shape;8957;p10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8" name="Google Shape;8958;p10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9" name="Google Shape;8959;p10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0" name="Google Shape;8960;p10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1" name="Google Shape;8961;p10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3x3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2" name="Google Shape;8962;p10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Max Pooling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3" name="Google Shape;8963;p10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1x1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4" name="Google Shape;8964;p10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Skip connection</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5" name="Google Shape;8965;p10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Up Sampling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6" name="Google Shape;8966;p10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Block copied</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7" name="Google Shape;8967;p10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8" name="Google Shape;8968;p10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9" name="Google Shape;8969;p10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70" name="Google Shape;8970;p10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1" name="Google Shape;8971;p10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2" name="Google Shape;8972;p10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3" name="Google Shape;8973;p10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4" name="Google Shape;8974;p10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5" name="Google Shape;8975;p10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6" name="Google Shape;8976;p10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7" name="Google Shape;8977;p10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81"/>
        <p:cNvGrpSpPr/>
        <p:nvPr/>
      </p:nvGrpSpPr>
      <p:grpSpPr>
        <a:xfrm>
          <a:off x="0" y="0"/>
          <a:ext cx="0" cy="0"/>
          <a:chOff x="0" y="0"/>
          <a:chExt cx="0" cy="0"/>
        </a:xfrm>
      </p:grpSpPr>
      <p:sp>
        <p:nvSpPr>
          <p:cNvPr id="8982" name="Google Shape;8982;p108"/>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983" name="Google Shape;8983;p108"/>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984" name="Google Shape;8984;p108"/>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8985" name="Google Shape;8985;p108"/>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8986" name="Google Shape;8986;p108"/>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8987" name="Google Shape;8987;p108"/>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Conv3-128</a:t>
            </a:r>
            <a:endParaRPr sz="1200"/>
          </a:p>
        </p:txBody>
      </p:sp>
      <p:sp>
        <p:nvSpPr>
          <p:cNvPr id="8988" name="Google Shape;8988;p108"/>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8989" name="Google Shape;8989;p108"/>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990" name="Google Shape;8990;p108"/>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991" name="Google Shape;8991;p108"/>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992" name="Google Shape;8992;p108"/>
          <p:cNvCxnSpPr>
            <a:stCxn id="8982" idx="0"/>
            <a:endCxn id="8984"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93" name="Google Shape;8993;p108"/>
          <p:cNvCxnSpPr>
            <a:stCxn id="8984" idx="0"/>
            <a:endCxn id="8984"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4" name="Google Shape;8994;p108"/>
          <p:cNvCxnSpPr>
            <a:stCxn id="8983" idx="0"/>
            <a:endCxn id="8986"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95" name="Google Shape;8995;p108"/>
          <p:cNvCxnSpPr>
            <a:stCxn id="8984" idx="0"/>
            <a:endCxn id="8984"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6" name="Google Shape;8996;p108"/>
          <p:cNvCxnSpPr>
            <a:stCxn id="8984" idx="0"/>
            <a:endCxn id="8984"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7" name="Google Shape;8997;p108"/>
          <p:cNvCxnSpPr>
            <a:stCxn id="8983" idx="2"/>
            <a:endCxn id="8984"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8" name="Google Shape;8998;p108"/>
          <p:cNvCxnSpPr>
            <a:stCxn id="8986" idx="0"/>
            <a:endCxn id="8985"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9" name="Google Shape;8999;p108"/>
          <p:cNvCxnSpPr>
            <a:stCxn id="8985" idx="0"/>
            <a:endCxn id="8989"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00" name="Google Shape;9000;p108"/>
          <p:cNvCxnSpPr>
            <a:stCxn id="8989" idx="0"/>
            <a:endCxn id="8990"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01" name="Google Shape;9001;p108"/>
          <p:cNvCxnSpPr>
            <a:stCxn id="8990" idx="0"/>
            <a:endCxn id="8991"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02" name="Google Shape;9002;p108"/>
          <p:cNvCxnSpPr>
            <a:stCxn id="8991" idx="0"/>
            <a:endCxn id="8987"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03" name="Google Shape;9003;p108"/>
          <p:cNvCxnSpPr>
            <a:stCxn id="8987" idx="0"/>
            <a:endCxn id="8988"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9004" name="Google Shape;9004;p10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9005" name="Google Shape;9005;p10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9006" name="Google Shape;9006;p10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9007" name="Google Shape;9007;p10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9008" name="Google Shape;9008;p10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9009" name="Google Shape;9009;p10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9010" name="Google Shape;9010;p10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9011" name="Google Shape;9011;p10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9012" name="Google Shape;9012;p10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9013" name="Google Shape;9013;p108"/>
          <p:cNvCxnSpPr>
            <a:stCxn id="9004" idx="0"/>
            <a:endCxn id="9005"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14" name="Google Shape;9014;p108"/>
          <p:cNvCxnSpPr>
            <a:stCxn id="9005" idx="0"/>
            <a:endCxn id="9007"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15" name="Google Shape;9015;p108"/>
          <p:cNvCxnSpPr>
            <a:stCxn id="9007" idx="0"/>
            <a:endCxn id="9007"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9016" name="Google Shape;9016;p108"/>
          <p:cNvCxnSpPr>
            <a:stCxn id="9006" idx="0"/>
            <a:endCxn id="9008"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17" name="Google Shape;9017;p108"/>
          <p:cNvCxnSpPr>
            <a:stCxn id="9007" idx="0"/>
            <a:endCxn id="9007"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9018" name="Google Shape;9018;p108"/>
          <p:cNvCxnSpPr>
            <a:stCxn id="9007" idx="0"/>
            <a:endCxn id="9007"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9019" name="Google Shape;9019;p108"/>
          <p:cNvCxnSpPr>
            <a:stCxn id="9006" idx="2"/>
            <a:endCxn id="9007"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20" name="Google Shape;9020;p108"/>
          <p:cNvCxnSpPr>
            <a:stCxn id="9008" idx="0"/>
            <a:endCxn id="9021"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22" name="Google Shape;9022;p108"/>
          <p:cNvCxnSpPr>
            <a:stCxn id="9009" idx="0"/>
            <a:endCxn id="9012"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9023" name="Google Shape;9023;p108"/>
          <p:cNvCxnSpPr>
            <a:stCxn id="9012" idx="0"/>
            <a:endCxn id="9011"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9024" name="Google Shape;9024;p10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9025" name="Google Shape;9025;p10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9026" name="Google Shape;9026;p10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9027" name="Google Shape;9027;p108"/>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9028" name="Google Shape;9028;p108"/>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9029" name="Google Shape;9029;p108"/>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9030" name="Google Shape;9030;p108"/>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pic>
        <p:nvPicPr>
          <p:cNvPr id="9031" name="Google Shape;9031;p108"/>
          <p:cNvPicPr preferRelativeResize="0"/>
          <p:nvPr/>
        </p:nvPicPr>
        <p:blipFill>
          <a:blip r:embed="rId1"/>
          <a:stretch>
            <a:fillRect/>
          </a:stretch>
        </p:blipFill>
        <p:spPr>
          <a:xfrm>
            <a:off x="1737772" y="3319847"/>
            <a:ext cx="1020091" cy="940800"/>
          </a:xfrm>
          <a:prstGeom prst="rect">
            <a:avLst/>
          </a:prstGeom>
          <a:noFill/>
          <a:ln>
            <a:noFill/>
          </a:ln>
        </p:spPr>
      </p:pic>
      <p:sp>
        <p:nvSpPr>
          <p:cNvPr id="9032" name="Google Shape;9032;p10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9033" name="Google Shape;9033;p10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9034" name="Google Shape;9034;p108"/>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9035" name="Google Shape;9035;p10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9036" name="Google Shape;9036;p108"/>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9037" name="Google Shape;9037;p108"/>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9038" name="Google Shape;9038;p108"/>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9039" name="Google Shape;9039;p108"/>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9040" name="Google Shape;9040;p108"/>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9041" name="Google Shape;9041;p108"/>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042" name="Google Shape;9042;p108"/>
          <p:cNvCxnSpPr>
            <a:stCxn id="9032" idx="0"/>
            <a:endCxn id="9033"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3" name="Google Shape;9043;p108"/>
          <p:cNvCxnSpPr>
            <a:stCxn id="9033" idx="0"/>
            <a:endCxn id="9035"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44" name="Google Shape;9044;p108"/>
          <p:cNvCxnSpPr>
            <a:stCxn id="9035" idx="0"/>
            <a:endCxn id="903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5" name="Google Shape;9045;p108"/>
          <p:cNvCxnSpPr>
            <a:stCxn id="9034" idx="0"/>
            <a:endCxn id="9037"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46" name="Google Shape;9046;p108"/>
          <p:cNvCxnSpPr>
            <a:stCxn id="9035" idx="0"/>
            <a:endCxn id="903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7" name="Google Shape;9047;p108"/>
          <p:cNvCxnSpPr>
            <a:stCxn id="9035" idx="0"/>
            <a:endCxn id="903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8" name="Google Shape;9048;p108"/>
          <p:cNvCxnSpPr>
            <a:stCxn id="9034" idx="2"/>
            <a:endCxn id="9035"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9" name="Google Shape;9049;p108"/>
          <p:cNvCxnSpPr>
            <a:stCxn id="9037" idx="0"/>
            <a:endCxn id="9036"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0" name="Google Shape;9050;p108"/>
          <p:cNvCxnSpPr>
            <a:stCxn id="9036" idx="0"/>
            <a:endCxn id="9039"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1" name="Google Shape;9051;p108"/>
          <p:cNvCxnSpPr>
            <a:stCxn id="9039" idx="0"/>
            <a:endCxn id="9040"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2" name="Google Shape;9052;p108"/>
          <p:cNvCxnSpPr>
            <a:stCxn id="9040" idx="0"/>
            <a:endCxn id="9041"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3" name="Google Shape;9053;p108"/>
          <p:cNvCxnSpPr>
            <a:stCxn id="9041" idx="0"/>
            <a:endCxn id="9038"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4" name="Google Shape;9054;p108"/>
          <p:cNvCxnSpPr>
            <a:stCxn id="9038" idx="0"/>
            <a:endCxn id="9055"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9056" name="Google Shape;9056;p10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9057" name="Google Shape;9057;p108"/>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9058" name="Google Shape;9058;p108"/>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9059" name="Google Shape;9059;p108"/>
          <p:cNvCxnSpPr>
            <a:endCxn id="8982"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9060" name="Google Shape;9060;p108"/>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a:t>
            </a:r>
            <a:endParaRPr lang="en-GB"/>
          </a:p>
          <a:p>
            <a:pPr marL="0" lvl="0" indent="0" algn="l" rtl="0">
              <a:spcBef>
                <a:spcPts val="0"/>
              </a:spcBef>
              <a:spcAft>
                <a:spcPts val="0"/>
              </a:spcAft>
              <a:buNone/>
            </a:pPr>
            <a:r>
              <a:rPr lang="en-GB"/>
              <a:t>Vector</a:t>
            </a:r>
            <a:endParaRPr lang="en-GB"/>
          </a:p>
        </p:txBody>
      </p:sp>
      <p:sp>
        <p:nvSpPr>
          <p:cNvPr id="9061" name="Google Shape;9061;p108"/>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9062" name="Google Shape;9062;p108"/>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63" name="Google Shape;9063;p108"/>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9064" name="Google Shape;9064;p108"/>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65" name="Google Shape;9065;p108"/>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9066" name="Google Shape;9066;p108"/>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9067" name="Google Shape;9067;p108"/>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8" name="Google Shape;9068;p108"/>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9069" name="Google Shape;9069;p108"/>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70" name="Google Shape;9070;p108"/>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74"/>
        <p:cNvGrpSpPr/>
        <p:nvPr/>
      </p:nvGrpSpPr>
      <p:grpSpPr>
        <a:xfrm>
          <a:off x="0" y="0"/>
          <a:ext cx="0" cy="0"/>
          <a:chOff x="0" y="0"/>
          <a:chExt cx="0" cy="0"/>
        </a:xfrm>
      </p:grpSpPr>
      <p:sp>
        <p:nvSpPr>
          <p:cNvPr id="9075" name="Google Shape;9075;p109"/>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076" name="Google Shape;9076;p109"/>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077" name="Google Shape;9077;p109"/>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078" name="Google Shape;9078;p109"/>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9079" name="Google Shape;9079;p109"/>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080" name="Google Shape;9080;p109"/>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9081" name="Google Shape;9081;p109"/>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9082" name="Google Shape;9082;p109"/>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083" name="Google Shape;9083;p109"/>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084" name="Google Shape;9084;p109"/>
          <p:cNvCxnSpPr>
            <a:stCxn id="9075" idx="0"/>
            <a:endCxn id="9077"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5" name="Google Shape;9085;p109"/>
          <p:cNvCxnSpPr>
            <a:stCxn id="9075" idx="0"/>
            <a:endCxn id="9076"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086" name="Google Shape;9086;p109"/>
          <p:cNvCxnSpPr>
            <a:stCxn id="9075" idx="0"/>
            <a:endCxn id="9079"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7" name="Google Shape;9087;p109"/>
          <p:cNvCxnSpPr>
            <a:stCxn id="9075" idx="0"/>
            <a:endCxn id="9081"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8" name="Google Shape;9088;p109"/>
          <p:cNvCxnSpPr>
            <a:stCxn id="9077" idx="0"/>
            <a:endCxn id="9078"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9" name="Google Shape;9089;p109"/>
          <p:cNvCxnSpPr>
            <a:stCxn id="9079" idx="0"/>
            <a:endCxn id="9080"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90" name="Google Shape;9090;p109"/>
          <p:cNvCxnSpPr>
            <a:stCxn id="9081" idx="0"/>
            <a:endCxn id="9082"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91" name="Google Shape;9091;p109"/>
          <p:cNvCxnSpPr>
            <a:stCxn id="9076" idx="0"/>
            <a:endCxn id="9083"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092" name="Google Shape;9092;p109"/>
          <p:cNvCxnSpPr>
            <a:stCxn id="9078" idx="0"/>
            <a:endCxn id="9083"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93" name="Google Shape;9093;p109"/>
          <p:cNvCxnSpPr>
            <a:stCxn id="9080" idx="0"/>
            <a:endCxn id="9083"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94" name="Google Shape;9094;p109"/>
          <p:cNvCxnSpPr>
            <a:stCxn id="9082" idx="0"/>
            <a:endCxn id="9083"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98"/>
        <p:cNvGrpSpPr/>
        <p:nvPr/>
      </p:nvGrpSpPr>
      <p:grpSpPr>
        <a:xfrm>
          <a:off x="0" y="0"/>
          <a:ext cx="0" cy="0"/>
          <a:chOff x="0" y="0"/>
          <a:chExt cx="0" cy="0"/>
        </a:xfrm>
      </p:grpSpPr>
      <p:sp>
        <p:nvSpPr>
          <p:cNvPr id="9099" name="Google Shape;9099;p11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100" name="Google Shape;9100;p11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101" name="Google Shape;9101;p11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102" name="Google Shape;9102;p11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9103" name="Google Shape;9103;p11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104" name="Google Shape;9104;p11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9105" name="Google Shape;9105;p11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9106" name="Google Shape;9106;p11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107" name="Google Shape;9107;p11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108" name="Google Shape;9108;p110"/>
          <p:cNvCxnSpPr>
            <a:stCxn id="9099" idx="0"/>
            <a:endCxn id="9101"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9" name="Google Shape;9109;p110"/>
          <p:cNvCxnSpPr>
            <a:stCxn id="9099" idx="0"/>
            <a:endCxn id="9100"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110" name="Google Shape;9110;p110"/>
          <p:cNvCxnSpPr>
            <a:stCxn id="9099" idx="0"/>
            <a:endCxn id="9103"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11" name="Google Shape;9111;p110"/>
          <p:cNvCxnSpPr>
            <a:stCxn id="9099" idx="0"/>
            <a:endCxn id="9105"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12" name="Google Shape;9112;p110"/>
          <p:cNvCxnSpPr>
            <a:stCxn id="9101" idx="0"/>
            <a:endCxn id="9102"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13" name="Google Shape;9113;p110"/>
          <p:cNvCxnSpPr>
            <a:stCxn id="9103" idx="0"/>
            <a:endCxn id="9104"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14" name="Google Shape;9114;p110"/>
          <p:cNvCxnSpPr>
            <a:stCxn id="9105" idx="0"/>
            <a:endCxn id="9106"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15" name="Google Shape;9115;p110"/>
          <p:cNvCxnSpPr>
            <a:stCxn id="9100" idx="0"/>
            <a:endCxn id="9107"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116" name="Google Shape;9116;p110"/>
          <p:cNvCxnSpPr>
            <a:stCxn id="9102" idx="0"/>
            <a:endCxn id="9107"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7" name="Google Shape;9117;p110"/>
          <p:cNvCxnSpPr>
            <a:stCxn id="9104" idx="0"/>
            <a:endCxn id="9107"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8" name="Google Shape;9118;p110"/>
          <p:cNvCxnSpPr>
            <a:stCxn id="9106" idx="0"/>
            <a:endCxn id="9107"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122"/>
        <p:cNvGrpSpPr/>
        <p:nvPr/>
      </p:nvGrpSpPr>
      <p:grpSpPr>
        <a:xfrm>
          <a:off x="0" y="0"/>
          <a:ext cx="0" cy="0"/>
          <a:chOff x="0" y="0"/>
          <a:chExt cx="0" cy="0"/>
        </a:xfrm>
      </p:grpSpPr>
      <p:sp>
        <p:nvSpPr>
          <p:cNvPr id="9123" name="Google Shape;9123;p111"/>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124" name="Google Shape;9124;p111"/>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 </a:t>
            </a:r>
            <a:endParaRPr sz="1000"/>
          </a:p>
          <a:p>
            <a:pPr marL="0" lvl="0" indent="0" algn="ctr" rtl="0">
              <a:spcBef>
                <a:spcPts val="0"/>
              </a:spcBef>
              <a:spcAft>
                <a:spcPts val="0"/>
              </a:spcAft>
              <a:buNone/>
            </a:pPr>
            <a:r>
              <a:rPr lang="en-GB" sz="1000"/>
              <a:t>1 padding</a:t>
            </a:r>
            <a:endParaRPr sz="1000"/>
          </a:p>
        </p:txBody>
      </p:sp>
      <p:sp>
        <p:nvSpPr>
          <p:cNvPr id="9125" name="Google Shape;9125;p111"/>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1x5 conv,</a:t>
            </a:r>
            <a:endParaRPr sz="1000"/>
          </a:p>
          <a:p>
            <a:pPr marL="0" lvl="0" indent="0" algn="ctr" rtl="0">
              <a:spcBef>
                <a:spcPts val="0"/>
              </a:spcBef>
              <a:spcAft>
                <a:spcPts val="0"/>
              </a:spcAft>
              <a:buNone/>
            </a:pPr>
            <a:r>
              <a:rPr lang="en-GB" sz="1000"/>
              <a:t>2 padding</a:t>
            </a:r>
            <a:endParaRPr sz="1000"/>
          </a:p>
        </p:txBody>
      </p:sp>
      <p:sp>
        <p:nvSpPr>
          <p:cNvPr id="9126" name="Google Shape;9126;p111"/>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9127" name="Google Shape;9127;p111"/>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1x7 conv,</a:t>
            </a:r>
            <a:endParaRPr sz="1000"/>
          </a:p>
          <a:p>
            <a:pPr marL="0" lvl="0" indent="0" algn="ctr" rtl="0">
              <a:spcBef>
                <a:spcPts val="0"/>
              </a:spcBef>
              <a:spcAft>
                <a:spcPts val="0"/>
              </a:spcAft>
              <a:buNone/>
            </a:pPr>
            <a:r>
              <a:rPr lang="en-GB" sz="1000"/>
              <a:t>3 padding</a:t>
            </a:r>
            <a:endParaRPr sz="1000"/>
          </a:p>
        </p:txBody>
      </p:sp>
      <p:sp>
        <p:nvSpPr>
          <p:cNvPr id="9128" name="Google Shape;9128;p111"/>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129" name="Google Shape;9129;p111"/>
          <p:cNvCxnSpPr>
            <a:stCxn id="9128" idx="0"/>
            <a:endCxn id="9130"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9131" name="Google Shape;9131;p111"/>
          <p:cNvCxnSpPr>
            <a:stCxn id="9128" idx="0"/>
            <a:endCxn id="9127"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9132" name="Google Shape;9132;p111"/>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9130" name="Google Shape;9130;p111"/>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cxnSp>
        <p:nvCxnSpPr>
          <p:cNvPr id="9133" name="Google Shape;9133;p111"/>
          <p:cNvCxnSpPr>
            <a:stCxn id="9124" idx="2"/>
            <a:endCxn id="9132"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34" name="Google Shape;9134;p111"/>
          <p:cNvCxnSpPr>
            <a:stCxn id="9132" idx="2"/>
            <a:endCxn id="9130"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35" name="Google Shape;9135;p111"/>
          <p:cNvCxnSpPr>
            <a:stCxn id="9126" idx="2"/>
            <a:endCxn id="9125"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9136" name="Google Shape;9136;p111"/>
          <p:cNvCxnSpPr>
            <a:stCxn id="9125" idx="2"/>
            <a:endCxn id="9128"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9137" name="Google Shape;9137;p111"/>
          <p:cNvCxnSpPr>
            <a:stCxn id="9123" idx="2"/>
            <a:endCxn id="9124"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9138" name="Google Shape;9138;p111"/>
          <p:cNvCxnSpPr>
            <a:stCxn id="9123" idx="2"/>
            <a:endCxn id="9126"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9139" name="Google Shape;9139;p111"/>
          <p:cNvCxnSpPr>
            <a:stCxn id="9123" idx="2"/>
            <a:endCxn id="9127"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13144</Words>
  <Application>WPS 演示</Application>
  <PresentationFormat>全屏显示(16:9)</PresentationFormat>
  <Paragraphs>3982</Paragraphs>
  <Slides>160</Slides>
  <Notes>163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160</vt:i4>
      </vt:variant>
    </vt:vector>
  </HeadingPairs>
  <TitlesOfParts>
    <vt:vector size="176" baseType="lpstr">
      <vt:lpstr>Arial</vt:lpstr>
      <vt:lpstr>宋体</vt:lpstr>
      <vt:lpstr>Wingdings</vt:lpstr>
      <vt:lpstr>Arial</vt:lpstr>
      <vt:lpstr>Calibri</vt:lpstr>
      <vt:lpstr>Bodoni MT</vt:lpstr>
      <vt:lpstr>Bookman Old Style</vt:lpstr>
      <vt:lpstr>微软雅黑</vt:lpstr>
      <vt:lpstr>Arial Unicode MS</vt:lpstr>
      <vt:lpstr>Times New Roman</vt:lpstr>
      <vt:lpstr>Consolas</vt:lpstr>
      <vt:lpstr>Times New Roman</vt:lpstr>
      <vt:lpstr>Nanum Gothic</vt:lpstr>
      <vt:lpstr>Roboto</vt:lpstr>
      <vt:lpstr>Chelsea Market</vt:lpstr>
      <vt:lpstr>Simple Light</vt:lpstr>
      <vt:lpstr>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dc:creator>Hsiu Qin</dc:creator>
  <cp:lastModifiedBy>QinHsiu</cp:lastModifiedBy>
  <cp:revision>20</cp:revision>
  <dcterms:created xsi:type="dcterms:W3CDTF">2022-07-08T00:59:00Z</dcterms:created>
  <dcterms:modified xsi:type="dcterms:W3CDTF">2023-11-23T14:34:29Z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2052-11.8.2.8875</vt:lpwstr>
  </property>
  <property fmtid="{D5CDD505-2E9C-101B-9397-08002B2CF9AE}" pid="3" name="ICV">
    <vt:lpwstr>598C55DC6DD247739BD5796FC3AC89C5</vt:lpwstr>
  </property>
</Properties>
</file>